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3"/>
  </p:notesMasterIdLst>
  <p:sldIdLst>
    <p:sldId id="256" r:id="rId2"/>
    <p:sldId id="331" r:id="rId3"/>
    <p:sldId id="333" r:id="rId4"/>
    <p:sldId id="332" r:id="rId5"/>
    <p:sldId id="334" r:id="rId6"/>
    <p:sldId id="339" r:id="rId7"/>
    <p:sldId id="335" r:id="rId8"/>
    <p:sldId id="298" r:id="rId9"/>
    <p:sldId id="337" r:id="rId10"/>
    <p:sldId id="338" r:id="rId11"/>
    <p:sldId id="336" r:id="rId12"/>
    <p:sldId id="260" r:id="rId13"/>
    <p:sldId id="311" r:id="rId14"/>
    <p:sldId id="328" r:id="rId15"/>
    <p:sldId id="329" r:id="rId16"/>
    <p:sldId id="261" r:id="rId17"/>
    <p:sldId id="262" r:id="rId18"/>
    <p:sldId id="326" r:id="rId19"/>
    <p:sldId id="303" r:id="rId20"/>
    <p:sldId id="304" r:id="rId21"/>
    <p:sldId id="305" r:id="rId22"/>
  </p:sldIdLst>
  <p:sldSz cx="9144000" cy="5143500" type="screen16x9"/>
  <p:notesSz cx="7099300" cy="10234613"/>
  <p:embeddedFontLst>
    <p:embeddedFont>
      <p:font typeface="Calibri" panose="020F0502020204030204" pitchFamily="34" charset="0"/>
      <p:regular r:id="rId24"/>
      <p:bold r:id="rId25"/>
      <p:italic r:id="rId26"/>
      <p:boldItalic r:id="rId27"/>
    </p:embeddedFont>
    <p:embeddedFont>
      <p:font typeface="HelveticaNeueLT Com 45 Lt" panose="020B0403020202020204" pitchFamily="34" charset="0"/>
      <p:regular r:id="rId28"/>
      <p:italic r:id="rId29"/>
    </p:embeddedFont>
    <p:embeddedFont>
      <p:font typeface="FontAwesome" pitchFamily="2" charset="0"/>
      <p:regular r:id="rId30"/>
    </p:embeddedFont>
    <p:embeddedFont>
      <p:font typeface="HelveticaNeueLT Com 67 MdCn" panose="020B0606030502030204" pitchFamily="34" charset="0"/>
      <p:regular r:id="rId31"/>
      <p:bold r:id="rId32"/>
      <p:italic r:id="rId33"/>
      <p:boldItalic r:id="rId34"/>
    </p:embeddedFont>
    <p:embeddedFont>
      <p:font typeface="HelveticaNeueLT Com 65 Md" panose="020B0604020202020204" pitchFamily="34" charset="0"/>
      <p:regular r:id="rId35"/>
      <p:bold r:id="rId36"/>
      <p:italic r:id="rId37"/>
      <p:boldItalic r:id="rId38"/>
    </p:embeddedFont>
    <p:embeddedFont>
      <p:font typeface="Consolas" panose="020B0609020204030204" pitchFamily="49" charset="0"/>
      <p:regular r:id="rId39"/>
      <p:bold r:id="rId40"/>
      <p:italic r:id="rId41"/>
      <p:boldItalic r:id="rId42"/>
    </p:embeddedFont>
  </p:embeddedFontLst>
  <p:defaultTextStyle>
    <a:defPPr>
      <a:defRPr lang="de-DE"/>
    </a:defPPr>
    <a:lvl1pPr marL="0" algn="l" defTabSz="779252" rtl="0" eaLnBrk="1" latinLnBrk="0" hangingPunct="1">
      <a:defRPr sz="1500" kern="1200">
        <a:solidFill>
          <a:schemeClr val="tx1"/>
        </a:solidFill>
        <a:latin typeface="+mn-lt"/>
        <a:ea typeface="+mn-ea"/>
        <a:cs typeface="+mn-cs"/>
      </a:defRPr>
    </a:lvl1pPr>
    <a:lvl2pPr marL="389626" algn="l" defTabSz="779252" rtl="0" eaLnBrk="1" latinLnBrk="0" hangingPunct="1">
      <a:defRPr sz="1500" kern="1200">
        <a:solidFill>
          <a:schemeClr val="tx1"/>
        </a:solidFill>
        <a:latin typeface="+mn-lt"/>
        <a:ea typeface="+mn-ea"/>
        <a:cs typeface="+mn-cs"/>
      </a:defRPr>
    </a:lvl2pPr>
    <a:lvl3pPr marL="779252" algn="l" defTabSz="779252" rtl="0" eaLnBrk="1" latinLnBrk="0" hangingPunct="1">
      <a:defRPr sz="1500" kern="1200">
        <a:solidFill>
          <a:schemeClr val="tx1"/>
        </a:solidFill>
        <a:latin typeface="+mn-lt"/>
        <a:ea typeface="+mn-ea"/>
        <a:cs typeface="+mn-cs"/>
      </a:defRPr>
    </a:lvl3pPr>
    <a:lvl4pPr marL="1168878" algn="l" defTabSz="779252" rtl="0" eaLnBrk="1" latinLnBrk="0" hangingPunct="1">
      <a:defRPr sz="1500" kern="1200">
        <a:solidFill>
          <a:schemeClr val="tx1"/>
        </a:solidFill>
        <a:latin typeface="+mn-lt"/>
        <a:ea typeface="+mn-ea"/>
        <a:cs typeface="+mn-cs"/>
      </a:defRPr>
    </a:lvl4pPr>
    <a:lvl5pPr marL="1558503" algn="l" defTabSz="779252" rtl="0" eaLnBrk="1" latinLnBrk="0" hangingPunct="1">
      <a:defRPr sz="1500" kern="1200">
        <a:solidFill>
          <a:schemeClr val="tx1"/>
        </a:solidFill>
        <a:latin typeface="+mn-lt"/>
        <a:ea typeface="+mn-ea"/>
        <a:cs typeface="+mn-cs"/>
      </a:defRPr>
    </a:lvl5pPr>
    <a:lvl6pPr marL="1948129" algn="l" defTabSz="779252" rtl="0" eaLnBrk="1" latinLnBrk="0" hangingPunct="1">
      <a:defRPr sz="1500" kern="1200">
        <a:solidFill>
          <a:schemeClr val="tx1"/>
        </a:solidFill>
        <a:latin typeface="+mn-lt"/>
        <a:ea typeface="+mn-ea"/>
        <a:cs typeface="+mn-cs"/>
      </a:defRPr>
    </a:lvl6pPr>
    <a:lvl7pPr marL="2337755" algn="l" defTabSz="779252" rtl="0" eaLnBrk="1" latinLnBrk="0" hangingPunct="1">
      <a:defRPr sz="1500" kern="1200">
        <a:solidFill>
          <a:schemeClr val="tx1"/>
        </a:solidFill>
        <a:latin typeface="+mn-lt"/>
        <a:ea typeface="+mn-ea"/>
        <a:cs typeface="+mn-cs"/>
      </a:defRPr>
    </a:lvl7pPr>
    <a:lvl8pPr marL="2727381" algn="l" defTabSz="779252" rtl="0" eaLnBrk="1" latinLnBrk="0" hangingPunct="1">
      <a:defRPr sz="1500" kern="1200">
        <a:solidFill>
          <a:schemeClr val="tx1"/>
        </a:solidFill>
        <a:latin typeface="+mn-lt"/>
        <a:ea typeface="+mn-ea"/>
        <a:cs typeface="+mn-cs"/>
      </a:defRPr>
    </a:lvl8pPr>
    <a:lvl9pPr marL="3117007" algn="l" defTabSz="779252" rtl="0" eaLnBrk="1" latinLnBrk="0" hangingPunct="1">
      <a:defRPr sz="15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D1F477E0-20BC-4330-9EC6-47A3C4BC644F}">
          <p14:sldIdLst>
            <p14:sldId id="256"/>
            <p14:sldId id="331"/>
            <p14:sldId id="333"/>
            <p14:sldId id="332"/>
            <p14:sldId id="334"/>
            <p14:sldId id="339"/>
            <p14:sldId id="335"/>
            <p14:sldId id="298"/>
            <p14:sldId id="337"/>
            <p14:sldId id="338"/>
            <p14:sldId id="336"/>
            <p14:sldId id="260"/>
            <p14:sldId id="311"/>
          </p14:sldIdLst>
        </p14:section>
        <p14:section name="Sammlung" id="{51217036-F298-416F-9A10-21D245AF5818}">
          <p14:sldIdLst>
            <p14:sldId id="328"/>
            <p14:sldId id="329"/>
            <p14:sldId id="261"/>
            <p14:sldId id="262"/>
            <p14:sldId id="326"/>
            <p14:sldId id="303"/>
            <p14:sldId id="304"/>
            <p14:sldId id="305"/>
          </p14:sldIdLst>
        </p14:section>
      </p14:sectionLst>
    </p:ext>
    <p:ext uri="{EFAFB233-063F-42B5-8137-9DF3F51BA10A}">
      <p15:sldGuideLst xmlns:p15="http://schemas.microsoft.com/office/powerpoint/2012/main">
        <p15:guide id="1" orient="horz" pos="2912">
          <p15:clr>
            <a:srgbClr val="A4A3A4"/>
          </p15:clr>
        </p15:guide>
        <p15:guide id="2" pos="272">
          <p15:clr>
            <a:srgbClr val="A4A3A4"/>
          </p15:clr>
        </p15:guide>
      </p15:sldGuideLst>
    </p:ext>
    <p:ext uri="{2D200454-40CA-4A62-9FC3-DE9A4176ACB9}">
      <p15:notesGuideLst xmlns:p15="http://schemas.microsoft.com/office/powerpoint/2012/main">
        <p15:guide id="1" orient="horz" pos="3224">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EBEE"/>
    <a:srgbClr val="363B40"/>
    <a:srgbClr val="323840"/>
    <a:srgbClr val="626262"/>
    <a:srgbClr val="AA0101"/>
    <a:srgbClr val="A30101"/>
    <a:srgbClr val="EEEA54"/>
    <a:srgbClr val="DBDA63"/>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7" autoAdjust="0"/>
    <p:restoredTop sz="96866" autoAdjust="0"/>
  </p:normalViewPr>
  <p:slideViewPr>
    <p:cSldViewPr>
      <p:cViewPr varScale="1">
        <p:scale>
          <a:sx n="119" d="100"/>
          <a:sy n="119" d="100"/>
        </p:scale>
        <p:origin x="102" y="672"/>
      </p:cViewPr>
      <p:guideLst>
        <p:guide orient="horz" pos="2912"/>
        <p:guide pos="272"/>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72" d="100"/>
          <a:sy n="72" d="100"/>
        </p:scale>
        <p:origin x="-2664" y="-108"/>
      </p:cViewPr>
      <p:guideLst>
        <p:guide orient="horz" pos="3224"/>
        <p:guide pos="223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presProps" Target="presProps.xml"/></Relationships>
</file>

<file path=ppt/media/hdphoto1.wdp>
</file>

<file path=ppt/media/image1.jpg>
</file>

<file path=ppt/media/image10.jpeg>
</file>

<file path=ppt/media/image11.jpg>
</file>

<file path=ppt/media/image12.png>
</file>

<file path=ppt/media/image2.jpg>
</file>

<file path=ppt/media/image3.jpe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de-DE"/>
          </a:p>
        </p:txBody>
      </p:sp>
      <p:sp>
        <p:nvSpPr>
          <p:cNvPr id="3" name="Date Placeholder 2"/>
          <p:cNvSpPr>
            <a:spLocks noGrp="1"/>
          </p:cNvSpPr>
          <p:nvPr>
            <p:ph type="dt" idx="1"/>
          </p:nvPr>
        </p:nvSpPr>
        <p:spPr>
          <a:xfrm>
            <a:off x="4021294" y="0"/>
            <a:ext cx="3076363" cy="511731"/>
          </a:xfrm>
          <a:prstGeom prst="rect">
            <a:avLst/>
          </a:prstGeom>
        </p:spPr>
        <p:txBody>
          <a:bodyPr vert="horz" lIns="99048" tIns="49524" rIns="99048" bIns="49524" rtlCol="0"/>
          <a:lstStyle>
            <a:lvl1pPr algn="r">
              <a:defRPr sz="1300"/>
            </a:lvl1pPr>
          </a:lstStyle>
          <a:p>
            <a:fld id="{E44F1AED-54F5-4D41-9463-EEFCA7B7AC5D}" type="datetimeFigureOut">
              <a:rPr lang="de-DE" smtClean="0"/>
              <a:pPr/>
              <a:t>23.09.2016</a:t>
            </a:fld>
            <a:endParaRPr lang="de-DE"/>
          </a:p>
        </p:txBody>
      </p:sp>
      <p:sp>
        <p:nvSpPr>
          <p:cNvPr id="4" name="Slide Image Placeholder 3"/>
          <p:cNvSpPr>
            <a:spLocks noGrp="1" noRot="1" noChangeAspect="1"/>
          </p:cNvSpPr>
          <p:nvPr>
            <p:ph type="sldImg" idx="2"/>
          </p:nvPr>
        </p:nvSpPr>
        <p:spPr>
          <a:xfrm>
            <a:off x="139700" y="768350"/>
            <a:ext cx="6819900" cy="3836988"/>
          </a:xfrm>
          <a:prstGeom prst="rect">
            <a:avLst/>
          </a:prstGeom>
          <a:noFill/>
          <a:ln w="12700">
            <a:solidFill>
              <a:prstClr val="black"/>
            </a:solidFill>
          </a:ln>
        </p:spPr>
        <p:txBody>
          <a:bodyPr vert="horz" lIns="99048" tIns="49524" rIns="99048" bIns="49524" rtlCol="0" anchor="ctr"/>
          <a:lstStyle/>
          <a:p>
            <a:endParaRPr lang="de-DE"/>
          </a:p>
        </p:txBody>
      </p:sp>
      <p:sp>
        <p:nvSpPr>
          <p:cNvPr id="5" name="Notes Placeholder 4"/>
          <p:cNvSpPr>
            <a:spLocks noGrp="1"/>
          </p:cNvSpPr>
          <p:nvPr>
            <p:ph type="body" sz="quarter" idx="3"/>
          </p:nvPr>
        </p:nvSpPr>
        <p:spPr>
          <a:xfrm>
            <a:off x="709930" y="4861441"/>
            <a:ext cx="5679440" cy="4605576"/>
          </a:xfrm>
          <a:prstGeom prst="rect">
            <a:avLst/>
          </a:prstGeom>
        </p:spPr>
        <p:txBody>
          <a:bodyPr vert="horz" lIns="99048" tIns="49524" rIns="99048" bIns="49524"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6" name="Footer Placeholder 5"/>
          <p:cNvSpPr>
            <a:spLocks noGrp="1"/>
          </p:cNvSpPr>
          <p:nvPr>
            <p:ph type="ftr" sz="quarter" idx="4"/>
          </p:nvPr>
        </p:nvSpPr>
        <p:spPr>
          <a:xfrm>
            <a:off x="0" y="9721106"/>
            <a:ext cx="3076363" cy="511731"/>
          </a:xfrm>
          <a:prstGeom prst="rect">
            <a:avLst/>
          </a:prstGeom>
        </p:spPr>
        <p:txBody>
          <a:bodyPr vert="horz" lIns="99048" tIns="49524" rIns="99048" bIns="49524" rtlCol="0" anchor="b"/>
          <a:lstStyle>
            <a:lvl1pPr algn="l">
              <a:defRPr sz="1300"/>
            </a:lvl1pPr>
          </a:lstStyle>
          <a:p>
            <a:endParaRPr lang="de-DE"/>
          </a:p>
        </p:txBody>
      </p:sp>
      <p:sp>
        <p:nvSpPr>
          <p:cNvPr id="7" name="Slide Number Placeholder 6"/>
          <p:cNvSpPr>
            <a:spLocks noGrp="1"/>
          </p:cNvSpPr>
          <p:nvPr>
            <p:ph type="sldNum" sz="quarter" idx="5"/>
          </p:nvPr>
        </p:nvSpPr>
        <p:spPr>
          <a:xfrm>
            <a:off x="4021294" y="9721106"/>
            <a:ext cx="3076363" cy="511731"/>
          </a:xfrm>
          <a:prstGeom prst="rect">
            <a:avLst/>
          </a:prstGeom>
        </p:spPr>
        <p:txBody>
          <a:bodyPr vert="horz" lIns="99048" tIns="49524" rIns="99048" bIns="49524" rtlCol="0" anchor="b"/>
          <a:lstStyle>
            <a:lvl1pPr algn="r">
              <a:defRPr sz="1300"/>
            </a:lvl1pPr>
          </a:lstStyle>
          <a:p>
            <a:fld id="{B3BC1FE1-3A2A-4DD0-BF60-C116E002A9F1}" type="slidenum">
              <a:rPr lang="de-DE" smtClean="0"/>
              <a:pPr/>
              <a:t>‹Nr.›</a:t>
            </a:fld>
            <a:endParaRPr lang="de-DE"/>
          </a:p>
        </p:txBody>
      </p:sp>
    </p:spTree>
    <p:extLst>
      <p:ext uri="{BB962C8B-B14F-4D97-AF65-F5344CB8AC3E}">
        <p14:creationId xmlns:p14="http://schemas.microsoft.com/office/powerpoint/2010/main" val="183138353"/>
      </p:ext>
    </p:extLst>
  </p:cSld>
  <p:clrMap bg1="lt1" tx1="dk1" bg2="lt2" tx2="dk2" accent1="accent1" accent2="accent2" accent3="accent3" accent4="accent4" accent5="accent5" accent6="accent6" hlink="hlink" folHlink="folHlink"/>
  <p:notesStyle>
    <a:lvl1pPr marL="0" algn="l" defTabSz="779252" rtl="0" eaLnBrk="1" latinLnBrk="0" hangingPunct="1">
      <a:defRPr sz="1000" kern="1200">
        <a:solidFill>
          <a:schemeClr val="tx1"/>
        </a:solidFill>
        <a:latin typeface="+mn-lt"/>
        <a:ea typeface="+mn-ea"/>
        <a:cs typeface="+mn-cs"/>
      </a:defRPr>
    </a:lvl1pPr>
    <a:lvl2pPr marL="389626" algn="l" defTabSz="779252" rtl="0" eaLnBrk="1" latinLnBrk="0" hangingPunct="1">
      <a:defRPr sz="1000" kern="1200">
        <a:solidFill>
          <a:schemeClr val="tx1"/>
        </a:solidFill>
        <a:latin typeface="+mn-lt"/>
        <a:ea typeface="+mn-ea"/>
        <a:cs typeface="+mn-cs"/>
      </a:defRPr>
    </a:lvl2pPr>
    <a:lvl3pPr marL="779252" algn="l" defTabSz="779252" rtl="0" eaLnBrk="1" latinLnBrk="0" hangingPunct="1">
      <a:defRPr sz="1000" kern="1200">
        <a:solidFill>
          <a:schemeClr val="tx1"/>
        </a:solidFill>
        <a:latin typeface="+mn-lt"/>
        <a:ea typeface="+mn-ea"/>
        <a:cs typeface="+mn-cs"/>
      </a:defRPr>
    </a:lvl3pPr>
    <a:lvl4pPr marL="1168878" algn="l" defTabSz="779252" rtl="0" eaLnBrk="1" latinLnBrk="0" hangingPunct="1">
      <a:defRPr sz="1000" kern="1200">
        <a:solidFill>
          <a:schemeClr val="tx1"/>
        </a:solidFill>
        <a:latin typeface="+mn-lt"/>
        <a:ea typeface="+mn-ea"/>
        <a:cs typeface="+mn-cs"/>
      </a:defRPr>
    </a:lvl4pPr>
    <a:lvl5pPr marL="1558503" algn="l" defTabSz="779252" rtl="0" eaLnBrk="1" latinLnBrk="0" hangingPunct="1">
      <a:defRPr sz="1000" kern="1200">
        <a:solidFill>
          <a:schemeClr val="tx1"/>
        </a:solidFill>
        <a:latin typeface="+mn-lt"/>
        <a:ea typeface="+mn-ea"/>
        <a:cs typeface="+mn-cs"/>
      </a:defRPr>
    </a:lvl5pPr>
    <a:lvl6pPr marL="1948129" algn="l" defTabSz="779252" rtl="0" eaLnBrk="1" latinLnBrk="0" hangingPunct="1">
      <a:defRPr sz="1000" kern="1200">
        <a:solidFill>
          <a:schemeClr val="tx1"/>
        </a:solidFill>
        <a:latin typeface="+mn-lt"/>
        <a:ea typeface="+mn-ea"/>
        <a:cs typeface="+mn-cs"/>
      </a:defRPr>
    </a:lvl6pPr>
    <a:lvl7pPr marL="2337755" algn="l" defTabSz="779252" rtl="0" eaLnBrk="1" latinLnBrk="0" hangingPunct="1">
      <a:defRPr sz="1000" kern="1200">
        <a:solidFill>
          <a:schemeClr val="tx1"/>
        </a:solidFill>
        <a:latin typeface="+mn-lt"/>
        <a:ea typeface="+mn-ea"/>
        <a:cs typeface="+mn-cs"/>
      </a:defRPr>
    </a:lvl7pPr>
    <a:lvl8pPr marL="2727381" algn="l" defTabSz="779252" rtl="0" eaLnBrk="1" latinLnBrk="0" hangingPunct="1">
      <a:defRPr sz="1000" kern="1200">
        <a:solidFill>
          <a:schemeClr val="tx1"/>
        </a:solidFill>
        <a:latin typeface="+mn-lt"/>
        <a:ea typeface="+mn-ea"/>
        <a:cs typeface="+mn-cs"/>
      </a:defRPr>
    </a:lvl8pPr>
    <a:lvl9pPr marL="3117007" algn="l" defTabSz="779252" rtl="0" eaLnBrk="1" latinLnBrk="0" hangingPunct="1">
      <a:defRPr sz="1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„Fintech“/“</a:t>
            </a:r>
            <a:r>
              <a:rPr lang="de-DE" dirty="0" err="1" smtClean="0"/>
              <a:t>FinTech</a:t>
            </a:r>
            <a:r>
              <a:rPr lang="de-DE" dirty="0" smtClean="0"/>
              <a:t>“</a:t>
            </a:r>
          </a:p>
          <a:p>
            <a:r>
              <a:rPr lang="de-DE" dirty="0" smtClean="0"/>
              <a:t>Bei</a:t>
            </a:r>
            <a:r>
              <a:rPr lang="de-DE" baseline="0" dirty="0" smtClean="0"/>
              <a:t> unbekannten Abkürzungen bitte sofort fragen!</a:t>
            </a:r>
            <a:endParaRPr lang="de-DE" dirty="0"/>
          </a:p>
        </p:txBody>
      </p:sp>
      <p:sp>
        <p:nvSpPr>
          <p:cNvPr id="4" name="Foliennummernplatzhalter 3"/>
          <p:cNvSpPr>
            <a:spLocks noGrp="1"/>
          </p:cNvSpPr>
          <p:nvPr>
            <p:ph type="sldNum" sz="quarter" idx="10"/>
          </p:nvPr>
        </p:nvSpPr>
        <p:spPr/>
        <p:txBody>
          <a:bodyPr/>
          <a:lstStyle/>
          <a:p>
            <a:fld id="{B3BC1FE1-3A2A-4DD0-BF60-C116E002A9F1}" type="slidenum">
              <a:rPr lang="de-DE" smtClean="0"/>
              <a:pPr/>
              <a:t>1</a:t>
            </a:fld>
            <a:endParaRPr lang="de-DE"/>
          </a:p>
        </p:txBody>
      </p:sp>
    </p:spTree>
    <p:extLst>
      <p:ext uri="{BB962C8B-B14F-4D97-AF65-F5344CB8AC3E}">
        <p14:creationId xmlns:p14="http://schemas.microsoft.com/office/powerpoint/2010/main" val="2549910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Bei Einzelfragen sind oft mehrere Rechtsbereiche betroffen.</a:t>
            </a:r>
            <a:endParaRPr lang="de-DE" dirty="0"/>
          </a:p>
        </p:txBody>
      </p:sp>
      <p:sp>
        <p:nvSpPr>
          <p:cNvPr id="4" name="Foliennummernplatzhalter 3"/>
          <p:cNvSpPr>
            <a:spLocks noGrp="1"/>
          </p:cNvSpPr>
          <p:nvPr>
            <p:ph type="sldNum" sz="quarter" idx="10"/>
          </p:nvPr>
        </p:nvSpPr>
        <p:spPr/>
        <p:txBody>
          <a:bodyPr/>
          <a:lstStyle/>
          <a:p>
            <a:fld id="{B3BC1FE1-3A2A-4DD0-BF60-C116E002A9F1}" type="slidenum">
              <a:rPr lang="de-DE" smtClean="0"/>
              <a:pPr/>
              <a:t>8</a:t>
            </a:fld>
            <a:endParaRPr lang="de-DE"/>
          </a:p>
        </p:txBody>
      </p:sp>
    </p:spTree>
    <p:extLst>
      <p:ext uri="{BB962C8B-B14F-4D97-AF65-F5344CB8AC3E}">
        <p14:creationId xmlns:p14="http://schemas.microsoft.com/office/powerpoint/2010/main" val="20499967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s://www.stiegler-legal.com/podcast/" TargetMode="External"/><Relationship Id="rId2" Type="http://schemas.openxmlformats.org/officeDocument/2006/relationships/hyperlink" Target="mailto:stiegler@stiegler-legal.com" TargetMode="External"/><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3" Type="http://schemas.openxmlformats.org/officeDocument/2006/relationships/hyperlink" Target="mailto:stiegler@stiegler-legal.com" TargetMode="External"/><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4" name="Rechteck 3"/>
          <p:cNvSpPr/>
          <p:nvPr userDrawn="1"/>
        </p:nvSpPr>
        <p:spPr>
          <a:xfrm>
            <a:off x="-180528" y="1383618"/>
            <a:ext cx="9505056" cy="1620180"/>
          </a:xfrm>
          <a:prstGeom prst="rect">
            <a:avLst/>
          </a:prstGeom>
          <a:solidFill>
            <a:srgbClr val="A30101"/>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lIns="77925" tIns="38963" rIns="77925" bIns="38963" rtlCol="0" anchor="ctr"/>
          <a:lstStyle/>
          <a:p>
            <a:pPr algn="ctr"/>
            <a:endParaRPr lang="de-DE"/>
          </a:p>
        </p:txBody>
      </p:sp>
      <p:sp>
        <p:nvSpPr>
          <p:cNvPr id="2" name="Title 1"/>
          <p:cNvSpPr>
            <a:spLocks noGrp="1"/>
          </p:cNvSpPr>
          <p:nvPr>
            <p:ph type="ctrTitle"/>
          </p:nvPr>
        </p:nvSpPr>
        <p:spPr>
          <a:xfrm>
            <a:off x="430213" y="1563638"/>
            <a:ext cx="8281987" cy="720080"/>
          </a:xfrm>
        </p:spPr>
        <p:txBody>
          <a:bodyPr anchor="t"/>
          <a:lstStyle>
            <a:lvl1pPr algn="l">
              <a:defRPr>
                <a:solidFill>
                  <a:schemeClr val="bg1"/>
                </a:solidFill>
              </a:defRPr>
            </a:lvl1pPr>
          </a:lstStyle>
          <a:p>
            <a:r>
              <a:rPr lang="en-US" dirty="0" smtClean="0"/>
              <a:t>Click to edit Master title style</a:t>
            </a:r>
            <a:endParaRPr lang="de-DE" dirty="0"/>
          </a:p>
        </p:txBody>
      </p:sp>
      <p:sp>
        <p:nvSpPr>
          <p:cNvPr id="3" name="Subtitle 2"/>
          <p:cNvSpPr>
            <a:spLocks noGrp="1"/>
          </p:cNvSpPr>
          <p:nvPr>
            <p:ph type="subTitle" idx="1" hasCustomPrompt="1"/>
          </p:nvPr>
        </p:nvSpPr>
        <p:spPr>
          <a:xfrm>
            <a:off x="430212" y="3507854"/>
            <a:ext cx="8281987" cy="918102"/>
          </a:xfrm>
        </p:spPr>
        <p:txBody>
          <a:bodyPr>
            <a:noAutofit/>
          </a:bodyPr>
          <a:lstStyle>
            <a:lvl1pPr marL="0" indent="0" algn="l">
              <a:buNone/>
              <a:defRPr sz="1600">
                <a:solidFill>
                  <a:schemeClr val="tx1"/>
                </a:solidFill>
              </a:defRPr>
            </a:lvl1pPr>
            <a:lvl2pPr marL="389626" indent="0" algn="ctr">
              <a:buNone/>
              <a:defRPr>
                <a:solidFill>
                  <a:schemeClr val="tx1">
                    <a:tint val="75000"/>
                  </a:schemeClr>
                </a:solidFill>
              </a:defRPr>
            </a:lvl2pPr>
            <a:lvl3pPr marL="779252" indent="0" algn="ctr">
              <a:buNone/>
              <a:defRPr>
                <a:solidFill>
                  <a:schemeClr val="tx1">
                    <a:tint val="75000"/>
                  </a:schemeClr>
                </a:solidFill>
              </a:defRPr>
            </a:lvl3pPr>
            <a:lvl4pPr marL="1168878" indent="0" algn="ctr">
              <a:buNone/>
              <a:defRPr>
                <a:solidFill>
                  <a:schemeClr val="tx1">
                    <a:tint val="75000"/>
                  </a:schemeClr>
                </a:solidFill>
              </a:defRPr>
            </a:lvl4pPr>
            <a:lvl5pPr marL="1558503" indent="0" algn="ctr">
              <a:buNone/>
              <a:defRPr>
                <a:solidFill>
                  <a:schemeClr val="tx1">
                    <a:tint val="75000"/>
                  </a:schemeClr>
                </a:solidFill>
              </a:defRPr>
            </a:lvl5pPr>
            <a:lvl6pPr marL="1948129" indent="0" algn="ctr">
              <a:buNone/>
              <a:defRPr>
                <a:solidFill>
                  <a:schemeClr val="tx1">
                    <a:tint val="75000"/>
                  </a:schemeClr>
                </a:solidFill>
              </a:defRPr>
            </a:lvl6pPr>
            <a:lvl7pPr marL="2337755" indent="0" algn="ctr">
              <a:buNone/>
              <a:defRPr>
                <a:solidFill>
                  <a:schemeClr val="tx1">
                    <a:tint val="75000"/>
                  </a:schemeClr>
                </a:solidFill>
              </a:defRPr>
            </a:lvl7pPr>
            <a:lvl8pPr marL="2727381" indent="0" algn="ctr">
              <a:buNone/>
              <a:defRPr>
                <a:solidFill>
                  <a:schemeClr val="tx1">
                    <a:tint val="75000"/>
                  </a:schemeClr>
                </a:solidFill>
              </a:defRPr>
            </a:lvl8pPr>
            <a:lvl9pPr marL="3117007" indent="0" algn="ctr">
              <a:buNone/>
              <a:defRPr>
                <a:solidFill>
                  <a:schemeClr val="tx1">
                    <a:tint val="75000"/>
                  </a:schemeClr>
                </a:solidFill>
              </a:defRPr>
            </a:lvl9pPr>
          </a:lstStyle>
          <a:p>
            <a:r>
              <a:rPr lang="da-DK" dirty="0" smtClean="0"/>
              <a:t>RA Frank </a:t>
            </a:r>
            <a:r>
              <a:rPr lang="da-DK" dirty="0" err="1" smtClean="0"/>
              <a:t>Stiegler</a:t>
            </a:r>
            <a:r>
              <a:rPr lang="da-DK" dirty="0" smtClean="0"/>
              <a:t> / </a:t>
            </a:r>
            <a:r>
              <a:rPr lang="da-DK" dirty="0" err="1" smtClean="0"/>
              <a:t>Stiegler</a:t>
            </a:r>
            <a:r>
              <a:rPr lang="da-DK" dirty="0" smtClean="0"/>
              <a:t> Legal</a:t>
            </a:r>
            <a:endParaRPr lang="de-DE" dirty="0"/>
          </a:p>
        </p:txBody>
      </p:sp>
      <p:sp>
        <p:nvSpPr>
          <p:cNvPr id="7" name="Textplatzhalter 6"/>
          <p:cNvSpPr>
            <a:spLocks noGrp="1"/>
          </p:cNvSpPr>
          <p:nvPr>
            <p:ph type="body" sz="quarter" idx="10"/>
          </p:nvPr>
        </p:nvSpPr>
        <p:spPr>
          <a:xfrm>
            <a:off x="430213" y="2139702"/>
            <a:ext cx="8281987" cy="720080"/>
          </a:xfrm>
        </p:spPr>
        <p:txBody>
          <a:bodyPr>
            <a:noAutofit/>
          </a:bodyPr>
          <a:lstStyle>
            <a:lvl1pPr marL="0" marR="0" indent="0" algn="l" defTabSz="779252" rtl="0" eaLnBrk="1" fontAlgn="auto" latinLnBrk="0" hangingPunct="1">
              <a:lnSpc>
                <a:spcPct val="100000"/>
              </a:lnSpc>
              <a:spcBef>
                <a:spcPct val="20000"/>
              </a:spcBef>
              <a:spcAft>
                <a:spcPts val="0"/>
              </a:spcAft>
              <a:buClr>
                <a:srgbClr val="A30101"/>
              </a:buClr>
              <a:buSzTx/>
              <a:buFont typeface="Wingdings" charset="2"/>
              <a:buNone/>
              <a:tabLst/>
              <a:defRPr sz="2000" b="0" i="0">
                <a:solidFill>
                  <a:schemeClr val="bg1"/>
                </a:solidFill>
                <a:latin typeface="HelveticaNeueLT Com 45 Lt"/>
                <a:cs typeface="HelveticaNeueLT Com 45 Lt"/>
              </a:defRPr>
            </a:lvl1pPr>
          </a:lstStyle>
          <a:p>
            <a:pPr lvl="0"/>
            <a:r>
              <a:rPr lang="de-DE" dirty="0" smtClean="0"/>
              <a:t>Mastertextformat bearbeiten</a:t>
            </a:r>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llets 17pt mit Kasten">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Mastertitelformat bearbeiten</a:t>
            </a:r>
            <a:endParaRPr lang="de-DE" dirty="0"/>
          </a:p>
        </p:txBody>
      </p:sp>
      <p:sp>
        <p:nvSpPr>
          <p:cNvPr id="3" name="Textplatzhalter 3"/>
          <p:cNvSpPr>
            <a:spLocks noGrp="1"/>
          </p:cNvSpPr>
          <p:nvPr>
            <p:ph type="body" sz="quarter" idx="10"/>
          </p:nvPr>
        </p:nvSpPr>
        <p:spPr>
          <a:xfrm>
            <a:off x="430212" y="2463738"/>
            <a:ext cx="8281987" cy="2159459"/>
          </a:xfrm>
        </p:spPr>
        <p:txBody>
          <a:bodyPr>
            <a:noAutofit/>
          </a:bodyPr>
          <a:lstStyle>
            <a:lvl1pPr>
              <a:defRPr sz="1600"/>
            </a:lvl1pPr>
          </a:lstStyle>
          <a:p>
            <a:pPr lvl="0"/>
            <a:r>
              <a:rPr lang="de-DE" dirty="0" smtClean="0"/>
              <a:t>Mastertextformat bearbeiten</a:t>
            </a:r>
            <a:endParaRPr lang="de-DE" dirty="0"/>
          </a:p>
        </p:txBody>
      </p:sp>
      <p:sp>
        <p:nvSpPr>
          <p:cNvPr id="5" name="Textplatzhalter 4"/>
          <p:cNvSpPr>
            <a:spLocks noGrp="1"/>
          </p:cNvSpPr>
          <p:nvPr>
            <p:ph type="body" sz="quarter" idx="11" hasCustomPrompt="1"/>
          </p:nvPr>
        </p:nvSpPr>
        <p:spPr>
          <a:xfrm>
            <a:off x="430213" y="1599010"/>
            <a:ext cx="8281987" cy="702710"/>
          </a:xfrm>
          <a:solidFill>
            <a:srgbClr val="A30101"/>
          </a:solidFill>
        </p:spPr>
        <p:txBody>
          <a:bodyPr anchor="ctr"/>
          <a:lstStyle>
            <a:lvl1pPr marL="180975" indent="0">
              <a:buNone/>
              <a:defRPr sz="1100" b="0" i="0">
                <a:solidFill>
                  <a:schemeClr val="bg1"/>
                </a:solidFill>
                <a:latin typeface="HelveticaNeueLT Com 65 Md"/>
                <a:cs typeface="HelveticaNeueLT Com 65 Md"/>
              </a:defRPr>
            </a:lvl1pPr>
            <a:lvl2pPr marL="180975" indent="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a:p>
            <a:pPr lvl="1"/>
            <a:r>
              <a:rPr lang="de-DE" dirty="0" smtClean="0"/>
              <a:t>Fünfte Ebene</a:t>
            </a:r>
            <a:endParaRPr lang="de-DE" dirty="0"/>
          </a:p>
        </p:txBody>
      </p:sp>
    </p:spTree>
    <p:extLst>
      <p:ext uri="{BB962C8B-B14F-4D97-AF65-F5344CB8AC3E}">
        <p14:creationId xmlns:p14="http://schemas.microsoft.com/office/powerpoint/2010/main" val="410749852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ufzählung 17pt mit Kasten">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3" name="Textplatzhalter 3"/>
          <p:cNvSpPr>
            <a:spLocks noGrp="1"/>
          </p:cNvSpPr>
          <p:nvPr>
            <p:ph type="body" sz="quarter" idx="10" hasCustomPrompt="1"/>
          </p:nvPr>
        </p:nvSpPr>
        <p:spPr>
          <a:xfrm>
            <a:off x="430212" y="2463738"/>
            <a:ext cx="8281987" cy="2159459"/>
          </a:xfrm>
        </p:spPr>
        <p:txBody>
          <a:bodyPr>
            <a:noAutofit/>
          </a:bodyPr>
          <a:lstStyle>
            <a:lvl1pPr marL="342900" indent="-342900">
              <a:buFont typeface="+mj-lt"/>
              <a:buAutoNum type="arabicPeriod"/>
              <a:defRPr sz="1600"/>
            </a:lvl1pPr>
          </a:lstStyle>
          <a:p>
            <a:pPr lvl="0"/>
            <a:r>
              <a:rPr lang="de-DE" dirty="0" smtClean="0"/>
              <a:t>Headline</a:t>
            </a:r>
          </a:p>
          <a:p>
            <a:pPr lvl="0"/>
            <a:r>
              <a:rPr lang="de-DE" dirty="0" smtClean="0"/>
              <a:t>Mastertextformat bearbeiten</a:t>
            </a:r>
            <a:endParaRPr lang="de-DE" dirty="0"/>
          </a:p>
        </p:txBody>
      </p:sp>
      <p:sp>
        <p:nvSpPr>
          <p:cNvPr id="5" name="Textplatzhalter 4"/>
          <p:cNvSpPr>
            <a:spLocks noGrp="1"/>
          </p:cNvSpPr>
          <p:nvPr>
            <p:ph type="body" sz="quarter" idx="11" hasCustomPrompt="1"/>
          </p:nvPr>
        </p:nvSpPr>
        <p:spPr>
          <a:xfrm>
            <a:off x="430213" y="1599010"/>
            <a:ext cx="8281987" cy="702710"/>
          </a:xfrm>
          <a:solidFill>
            <a:srgbClr val="A30101"/>
          </a:solidFill>
        </p:spPr>
        <p:txBody>
          <a:bodyPr anchor="ctr"/>
          <a:lstStyle>
            <a:lvl1pPr marL="180975" indent="0">
              <a:buNone/>
              <a:defRPr sz="1100" b="0" i="0">
                <a:solidFill>
                  <a:schemeClr val="bg1"/>
                </a:solidFill>
                <a:latin typeface="HelveticaNeueLT Com 65 Md"/>
                <a:cs typeface="HelveticaNeueLT Com 65 Md"/>
              </a:defRPr>
            </a:lvl1pPr>
            <a:lvl2pPr marL="180975" indent="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a:p>
            <a:pPr lvl="1"/>
            <a:r>
              <a:rPr lang="de-DE" dirty="0" smtClean="0"/>
              <a:t>Fünfte Ebene</a:t>
            </a:r>
            <a:endParaRPr lang="de-DE" dirty="0"/>
          </a:p>
        </p:txBody>
      </p:sp>
    </p:spTree>
    <p:extLst>
      <p:ext uri="{BB962C8B-B14F-4D97-AF65-F5344CB8AC3E}">
        <p14:creationId xmlns:p14="http://schemas.microsoft.com/office/powerpoint/2010/main" val="36773340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ufzählung mit 2 Kästen">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3" name="Textplatzhalter 3"/>
          <p:cNvSpPr>
            <a:spLocks noGrp="1"/>
          </p:cNvSpPr>
          <p:nvPr>
            <p:ph type="body" sz="quarter" idx="10" hasCustomPrompt="1"/>
          </p:nvPr>
        </p:nvSpPr>
        <p:spPr>
          <a:xfrm>
            <a:off x="430212" y="3507854"/>
            <a:ext cx="8281987" cy="1115343"/>
          </a:xfrm>
        </p:spPr>
        <p:txBody>
          <a:bodyPr>
            <a:noAutofit/>
          </a:bodyPr>
          <a:lstStyle>
            <a:lvl1pPr marL="342900" indent="-342900">
              <a:buFont typeface="+mj-lt"/>
              <a:buAutoNum type="arabicPeriod"/>
              <a:defRPr sz="1600"/>
            </a:lvl1pPr>
          </a:lstStyle>
          <a:p>
            <a:pPr lvl="0"/>
            <a:r>
              <a:rPr lang="de-DE" dirty="0" smtClean="0"/>
              <a:t>Headline</a:t>
            </a:r>
          </a:p>
          <a:p>
            <a:pPr lvl="0"/>
            <a:r>
              <a:rPr lang="de-DE" dirty="0" smtClean="0"/>
              <a:t>Mastertextformat bearbeiten</a:t>
            </a:r>
            <a:endParaRPr lang="de-DE" dirty="0"/>
          </a:p>
        </p:txBody>
      </p:sp>
      <p:sp>
        <p:nvSpPr>
          <p:cNvPr id="5" name="Textplatzhalter 4"/>
          <p:cNvSpPr>
            <a:spLocks noGrp="1"/>
          </p:cNvSpPr>
          <p:nvPr>
            <p:ph type="body" sz="quarter" idx="11" hasCustomPrompt="1"/>
          </p:nvPr>
        </p:nvSpPr>
        <p:spPr>
          <a:xfrm>
            <a:off x="430213" y="1599010"/>
            <a:ext cx="8281987" cy="702710"/>
          </a:xfrm>
          <a:solidFill>
            <a:srgbClr val="A30101"/>
          </a:solidFill>
        </p:spPr>
        <p:txBody>
          <a:bodyPr anchor="ctr"/>
          <a:lstStyle>
            <a:lvl1pPr marL="180975" indent="0">
              <a:buNone/>
              <a:defRPr sz="1100" b="0" i="0">
                <a:solidFill>
                  <a:schemeClr val="bg1"/>
                </a:solidFill>
                <a:latin typeface="HelveticaNeueLT Com 65 Md"/>
                <a:cs typeface="HelveticaNeueLT Com 65 Md"/>
              </a:defRPr>
            </a:lvl1pPr>
            <a:lvl2pPr marL="180975" indent="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a:p>
            <a:pPr lvl="1"/>
            <a:r>
              <a:rPr lang="de-DE" dirty="0" smtClean="0"/>
              <a:t>Fünfte Ebene</a:t>
            </a:r>
            <a:endParaRPr lang="de-DE" dirty="0"/>
          </a:p>
        </p:txBody>
      </p:sp>
      <p:sp>
        <p:nvSpPr>
          <p:cNvPr id="6" name="Textplatzhalter 4"/>
          <p:cNvSpPr>
            <a:spLocks noGrp="1"/>
          </p:cNvSpPr>
          <p:nvPr>
            <p:ph type="body" sz="quarter" idx="12" hasCustomPrompt="1"/>
          </p:nvPr>
        </p:nvSpPr>
        <p:spPr>
          <a:xfrm>
            <a:off x="430213" y="2499742"/>
            <a:ext cx="8281987" cy="702710"/>
          </a:xfrm>
          <a:solidFill>
            <a:srgbClr val="A30101"/>
          </a:solidFill>
        </p:spPr>
        <p:txBody>
          <a:bodyPr anchor="ctr"/>
          <a:lstStyle>
            <a:lvl1pPr marL="180975" indent="0">
              <a:buNone/>
              <a:defRPr sz="1100" b="0" i="0">
                <a:solidFill>
                  <a:schemeClr val="bg1"/>
                </a:solidFill>
                <a:latin typeface="HelveticaNeueLT Com 65 Md"/>
                <a:cs typeface="HelveticaNeueLT Com 65 Md"/>
              </a:defRPr>
            </a:lvl1pPr>
            <a:lvl2pPr marL="180975" indent="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a:p>
            <a:pPr lvl="1"/>
            <a:r>
              <a:rPr lang="de-DE" dirty="0" smtClean="0"/>
              <a:t>Fünfte Ebene</a:t>
            </a:r>
            <a:endParaRPr lang="de-DE" dirty="0"/>
          </a:p>
        </p:txBody>
      </p:sp>
    </p:spTree>
    <p:extLst>
      <p:ext uri="{BB962C8B-B14F-4D97-AF65-F5344CB8AC3E}">
        <p14:creationId xmlns:p14="http://schemas.microsoft.com/office/powerpoint/2010/main" val="189596356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ufzählung, 2 Kästen">
    <p:spTree>
      <p:nvGrpSpPr>
        <p:cNvPr id="1" name=""/>
        <p:cNvGrpSpPr/>
        <p:nvPr/>
      </p:nvGrpSpPr>
      <p:grpSpPr>
        <a:xfrm>
          <a:off x="0" y="0"/>
          <a:ext cx="0" cy="0"/>
          <a:chOff x="0" y="0"/>
          <a:chExt cx="0" cy="0"/>
        </a:xfrm>
      </p:grpSpPr>
      <p:sp>
        <p:nvSpPr>
          <p:cNvPr id="9" name="Textplatzhalter 7"/>
          <p:cNvSpPr>
            <a:spLocks noGrp="1"/>
          </p:cNvSpPr>
          <p:nvPr>
            <p:ph type="body" sz="quarter" idx="13"/>
          </p:nvPr>
        </p:nvSpPr>
        <p:spPr>
          <a:xfrm>
            <a:off x="435016" y="1598613"/>
            <a:ext cx="8277184" cy="3024187"/>
          </a:xfrm>
        </p:spPr>
        <p:txBody>
          <a:bodyPr/>
          <a:lstStyle>
            <a:lvl1pPr marL="457200" indent="-457200">
              <a:buFont typeface="+mj-lt"/>
              <a:buAutoNum type="arabicPeriod"/>
              <a:defRPr sz="1600"/>
            </a:lvl1pPr>
            <a:lvl2pPr marL="846826" indent="-457200">
              <a:buFont typeface="+mj-lt"/>
              <a:buAutoNum type="arabicPeriod"/>
              <a:defRPr/>
            </a:lvl2pPr>
            <a:lvl3pPr marL="1122152" indent="-342900">
              <a:buFont typeface="+mj-lt"/>
              <a:buAutoNum type="arabicPeriod"/>
              <a:defRPr/>
            </a:lvl3pPr>
            <a:lvl4pPr marL="1511777" indent="-342900">
              <a:buFont typeface="+mj-lt"/>
              <a:buAutoNum type="arabicPeriod"/>
              <a:defRPr/>
            </a:lvl4pPr>
            <a:lvl5pPr marL="1787103" indent="-228600">
              <a:buFont typeface="+mj-lt"/>
              <a:buAutoNum type="arabicPeriod"/>
              <a:defRPr/>
            </a:lvl5pPr>
          </a:lstStyle>
          <a:p>
            <a:pPr lvl="0"/>
            <a:r>
              <a:rPr lang="de-DE" dirty="0" smtClean="0"/>
              <a:t>Mastertextformat bearbeiten</a:t>
            </a:r>
          </a:p>
          <a:p>
            <a:pPr lvl="0"/>
            <a:endParaRPr lang="de-DE" dirty="0" smtClean="0"/>
          </a:p>
          <a:p>
            <a:pPr lvl="0"/>
            <a:endParaRPr lang="de-DE" dirty="0" smtClean="0"/>
          </a:p>
          <a:p>
            <a:pPr lvl="0"/>
            <a:endParaRPr lang="de-DE" dirty="0" smtClean="0"/>
          </a:p>
          <a:p>
            <a:pPr lvl="0"/>
            <a:endParaRPr lang="de-DE" dirty="0"/>
          </a:p>
        </p:txBody>
      </p:sp>
      <p:sp>
        <p:nvSpPr>
          <p:cNvPr id="2" name="Titel 1"/>
          <p:cNvSpPr>
            <a:spLocks noGrp="1"/>
          </p:cNvSpPr>
          <p:nvPr>
            <p:ph type="title"/>
          </p:nvPr>
        </p:nvSpPr>
        <p:spPr/>
        <p:txBody>
          <a:bodyPr/>
          <a:lstStyle/>
          <a:p>
            <a:r>
              <a:rPr lang="de-DE" smtClean="0"/>
              <a:t>Mastertitelformat bearbeiten</a:t>
            </a:r>
            <a:endParaRPr lang="de-DE"/>
          </a:p>
        </p:txBody>
      </p:sp>
      <p:sp>
        <p:nvSpPr>
          <p:cNvPr id="5" name="Textplatzhalter 4"/>
          <p:cNvSpPr>
            <a:spLocks noGrp="1"/>
          </p:cNvSpPr>
          <p:nvPr>
            <p:ph type="body" sz="quarter" idx="11" hasCustomPrompt="1"/>
          </p:nvPr>
        </p:nvSpPr>
        <p:spPr>
          <a:xfrm>
            <a:off x="863600" y="2355726"/>
            <a:ext cx="7848600" cy="702710"/>
          </a:xfrm>
          <a:solidFill>
            <a:srgbClr val="A30101"/>
          </a:solidFill>
        </p:spPr>
        <p:txBody>
          <a:bodyPr anchor="ctr"/>
          <a:lstStyle>
            <a:lvl1pPr marL="388938" indent="-298450">
              <a:buNone/>
              <a:defRPr sz="1100" b="0" i="0">
                <a:solidFill>
                  <a:schemeClr val="bg1"/>
                </a:solidFill>
                <a:latin typeface="HelveticaNeueLT Com 65 Md"/>
                <a:cs typeface="HelveticaNeueLT Com 65 Md"/>
              </a:defRPr>
            </a:lvl1pPr>
            <a:lvl2pPr marL="388938" indent="-29845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a:p>
            <a:pPr lvl="1"/>
            <a:r>
              <a:rPr lang="de-DE" dirty="0" smtClean="0"/>
              <a:t>Fünfte Ebene</a:t>
            </a:r>
            <a:endParaRPr lang="de-DE" dirty="0"/>
          </a:p>
        </p:txBody>
      </p:sp>
      <p:sp>
        <p:nvSpPr>
          <p:cNvPr id="6" name="Textplatzhalter 4"/>
          <p:cNvSpPr>
            <a:spLocks noGrp="1"/>
          </p:cNvSpPr>
          <p:nvPr>
            <p:ph type="body" sz="quarter" idx="12" hasCustomPrompt="1"/>
          </p:nvPr>
        </p:nvSpPr>
        <p:spPr>
          <a:xfrm>
            <a:off x="863600" y="3669240"/>
            <a:ext cx="7848600" cy="702710"/>
          </a:xfrm>
          <a:solidFill>
            <a:srgbClr val="A30101"/>
          </a:solidFill>
        </p:spPr>
        <p:txBody>
          <a:bodyPr anchor="ctr"/>
          <a:lstStyle>
            <a:lvl1pPr marL="388938" indent="-298450">
              <a:buNone/>
              <a:defRPr sz="1100" b="0" i="0">
                <a:solidFill>
                  <a:schemeClr val="bg1"/>
                </a:solidFill>
                <a:latin typeface="HelveticaNeueLT Com 65 Md"/>
                <a:cs typeface="HelveticaNeueLT Com 65 Md"/>
              </a:defRPr>
            </a:lvl1pPr>
            <a:lvl2pPr marL="388938" indent="-29845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a:p>
            <a:pPr lvl="1"/>
            <a:r>
              <a:rPr lang="de-DE" dirty="0" smtClean="0"/>
              <a:t>Fünfte Ebene</a:t>
            </a:r>
            <a:endParaRPr lang="de-DE" dirty="0"/>
          </a:p>
        </p:txBody>
      </p:sp>
    </p:spTree>
    <p:extLst>
      <p:ext uri="{BB962C8B-B14F-4D97-AF65-F5344CB8AC3E}">
        <p14:creationId xmlns:p14="http://schemas.microsoft.com/office/powerpoint/2010/main" val="39084187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Nur Kasten">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Mastertitelformat bearbeiten</a:t>
            </a:r>
            <a:endParaRPr lang="de-DE" dirty="0"/>
          </a:p>
        </p:txBody>
      </p:sp>
      <p:sp>
        <p:nvSpPr>
          <p:cNvPr id="5" name="Textplatzhalter 4"/>
          <p:cNvSpPr>
            <a:spLocks noGrp="1"/>
          </p:cNvSpPr>
          <p:nvPr>
            <p:ph type="body" sz="quarter" idx="11" hasCustomPrompt="1"/>
          </p:nvPr>
        </p:nvSpPr>
        <p:spPr>
          <a:xfrm>
            <a:off x="430213" y="1599010"/>
            <a:ext cx="8281987" cy="3023790"/>
          </a:xfrm>
          <a:solidFill>
            <a:srgbClr val="A30101"/>
          </a:solidFill>
        </p:spPr>
        <p:txBody>
          <a:bodyPr rIns="180000" anchor="ctr"/>
          <a:lstStyle>
            <a:lvl1pPr marL="182563" indent="0">
              <a:buNone/>
              <a:defRPr sz="1600" b="0" i="0">
                <a:solidFill>
                  <a:schemeClr val="bg1"/>
                </a:solidFill>
                <a:latin typeface="HelveticaNeueLT Com 65 Md"/>
                <a:cs typeface="HelveticaNeueLT Com 65 Md"/>
              </a:defRPr>
            </a:lvl1pPr>
            <a:lvl2pPr marL="182563" indent="0">
              <a:buNone/>
              <a:defRPr sz="11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a:p>
            <a:pPr lvl="1"/>
            <a:r>
              <a:rPr lang="de-DE" dirty="0" smtClean="0"/>
              <a:t>Fünfte Ebene</a:t>
            </a:r>
            <a:endParaRPr lang="de-DE" dirty="0"/>
          </a:p>
        </p:txBody>
      </p:sp>
    </p:spTree>
    <p:extLst>
      <p:ext uri="{BB962C8B-B14F-4D97-AF65-F5344CB8AC3E}">
        <p14:creationId xmlns:p14="http://schemas.microsoft.com/office/powerpoint/2010/main" val="177703644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Nu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Mastertitelformat bearbeiten</a:t>
            </a:r>
            <a:endParaRPr lang="de-DE" dirty="0"/>
          </a:p>
        </p:txBody>
      </p:sp>
      <p:sp>
        <p:nvSpPr>
          <p:cNvPr id="3" name="Textplatzhalter 3"/>
          <p:cNvSpPr>
            <a:spLocks noGrp="1"/>
          </p:cNvSpPr>
          <p:nvPr>
            <p:ph type="body" sz="quarter" idx="10"/>
          </p:nvPr>
        </p:nvSpPr>
        <p:spPr>
          <a:xfrm>
            <a:off x="430212" y="1599643"/>
            <a:ext cx="8281987" cy="3023157"/>
          </a:xfrm>
        </p:spPr>
        <p:txBody>
          <a:bodyPr>
            <a:noAutofit/>
          </a:bodyPr>
          <a:lstStyle>
            <a:lvl1pPr marL="0" indent="0">
              <a:buNone/>
              <a:defRPr sz="1600"/>
            </a:lvl1pPr>
          </a:lstStyle>
          <a:p>
            <a:pPr lvl="0"/>
            <a:r>
              <a:rPr lang="de-DE" dirty="0" smtClean="0"/>
              <a:t>Mastertextformat bearbeiten</a:t>
            </a:r>
            <a:endParaRPr lang="de-DE" dirty="0"/>
          </a:p>
        </p:txBody>
      </p:sp>
    </p:spTree>
    <p:extLst>
      <p:ext uri="{BB962C8B-B14F-4D97-AF65-F5344CB8AC3E}">
        <p14:creationId xmlns:p14="http://schemas.microsoft.com/office/powerpoint/2010/main" val="3943698152"/>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Mastertitelformat bearbeiten</a:t>
            </a:r>
            <a:endParaRPr lang="de-DE" dirty="0"/>
          </a:p>
        </p:txBody>
      </p:sp>
      <p:sp>
        <p:nvSpPr>
          <p:cNvPr id="6" name="Medienplatzhalter 4"/>
          <p:cNvSpPr>
            <a:spLocks noGrp="1"/>
          </p:cNvSpPr>
          <p:nvPr>
            <p:ph type="media" sz="quarter" idx="11"/>
          </p:nvPr>
        </p:nvSpPr>
        <p:spPr>
          <a:xfrm>
            <a:off x="431800" y="1598612"/>
            <a:ext cx="8280400" cy="3024187"/>
          </a:xfrm>
          <a:solidFill>
            <a:schemeClr val="bg1">
              <a:lumMod val="85000"/>
            </a:schemeClr>
          </a:solidFill>
        </p:spPr>
        <p:txBody>
          <a:bodyPr/>
          <a:lstStyle/>
          <a:p>
            <a:endParaRPr lang="de-DE" dirty="0"/>
          </a:p>
        </p:txBody>
      </p:sp>
    </p:spTree>
    <p:extLst>
      <p:ext uri="{BB962C8B-B14F-4D97-AF65-F5344CB8AC3E}">
        <p14:creationId xmlns:p14="http://schemas.microsoft.com/office/powerpoint/2010/main" val="4141549041"/>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Zwischenkapitel">
    <p:spTree>
      <p:nvGrpSpPr>
        <p:cNvPr id="1" name=""/>
        <p:cNvGrpSpPr/>
        <p:nvPr/>
      </p:nvGrpSpPr>
      <p:grpSpPr>
        <a:xfrm>
          <a:off x="0" y="0"/>
          <a:ext cx="0" cy="0"/>
          <a:chOff x="0" y="0"/>
          <a:chExt cx="0" cy="0"/>
        </a:xfrm>
      </p:grpSpPr>
      <p:sp>
        <p:nvSpPr>
          <p:cNvPr id="6" name="Bildplatzhalter 5"/>
          <p:cNvSpPr>
            <a:spLocks noGrp="1"/>
          </p:cNvSpPr>
          <p:nvPr>
            <p:ph type="pic" sz="quarter" idx="10"/>
          </p:nvPr>
        </p:nvSpPr>
        <p:spPr>
          <a:xfrm>
            <a:off x="-323850" y="-236538"/>
            <a:ext cx="9791700" cy="5616576"/>
          </a:xfrm>
          <a:solidFill>
            <a:schemeClr val="bg1">
              <a:lumMod val="50000"/>
            </a:schemeClr>
          </a:solidFill>
        </p:spPr>
        <p:txBody>
          <a:bodyPr/>
          <a:lstStyle/>
          <a:p>
            <a:endParaRPr lang="de-DE" dirty="0"/>
          </a:p>
        </p:txBody>
      </p:sp>
      <p:sp>
        <p:nvSpPr>
          <p:cNvPr id="10" name="Titel 1"/>
          <p:cNvSpPr>
            <a:spLocks noGrp="1"/>
          </p:cNvSpPr>
          <p:nvPr>
            <p:ph type="title" hasCustomPrompt="1"/>
          </p:nvPr>
        </p:nvSpPr>
        <p:spPr>
          <a:xfrm>
            <a:off x="-468560" y="3507854"/>
            <a:ext cx="10153127" cy="864095"/>
          </a:xfrm>
          <a:solidFill>
            <a:schemeClr val="bg1"/>
          </a:solidFill>
        </p:spPr>
        <p:txBody>
          <a:bodyPr/>
          <a:lstStyle/>
          <a:p>
            <a:r>
              <a:rPr lang="de-DE" dirty="0" smtClean="0"/>
              <a:t>	Mastertitelformat bearbeiten</a:t>
            </a:r>
            <a:endParaRPr lang="de-DE" dirty="0"/>
          </a:p>
        </p:txBody>
      </p:sp>
      <p:sp>
        <p:nvSpPr>
          <p:cNvPr id="5" name="Textplatzhalter 4"/>
          <p:cNvSpPr>
            <a:spLocks noGrp="1"/>
          </p:cNvSpPr>
          <p:nvPr>
            <p:ph type="body" sz="quarter" idx="11" hasCustomPrompt="1"/>
          </p:nvPr>
        </p:nvSpPr>
        <p:spPr>
          <a:xfrm>
            <a:off x="7164709" y="3975547"/>
            <a:ext cx="1547491" cy="288032"/>
          </a:xfrm>
        </p:spPr>
        <p:txBody>
          <a:bodyPr>
            <a:normAutofit/>
          </a:bodyPr>
          <a:lstStyle>
            <a:lvl1pPr marL="0" indent="0" algn="r">
              <a:buNone/>
              <a:defRPr sz="700">
                <a:ln>
                  <a:noFill/>
                </a:ln>
                <a:solidFill>
                  <a:schemeClr val="tx1"/>
                </a:solidFill>
              </a:defRPr>
            </a:lvl1pPr>
          </a:lstStyle>
          <a:p>
            <a:pPr lvl="0"/>
            <a:r>
              <a:rPr lang="de-DE" dirty="0" smtClean="0"/>
              <a:t>Quelle:</a:t>
            </a:r>
          </a:p>
        </p:txBody>
      </p:sp>
    </p:spTree>
    <p:extLst>
      <p:ext uri="{BB962C8B-B14F-4D97-AF65-F5344CB8AC3E}">
        <p14:creationId xmlns:p14="http://schemas.microsoft.com/office/powerpoint/2010/main" val="499971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eckboxen">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Mastertitelformat bearbeiten</a:t>
            </a:r>
            <a:endParaRPr lang="de-DE" dirty="0"/>
          </a:p>
        </p:txBody>
      </p:sp>
      <p:sp>
        <p:nvSpPr>
          <p:cNvPr id="3" name="Textplatzhalter 3"/>
          <p:cNvSpPr>
            <a:spLocks noGrp="1"/>
          </p:cNvSpPr>
          <p:nvPr>
            <p:ph type="body" sz="quarter" idx="10"/>
          </p:nvPr>
        </p:nvSpPr>
        <p:spPr>
          <a:xfrm>
            <a:off x="430212" y="1599643"/>
            <a:ext cx="8281987" cy="468051"/>
          </a:xfrm>
        </p:spPr>
        <p:txBody>
          <a:bodyPr>
            <a:noAutofit/>
          </a:bodyPr>
          <a:lstStyle>
            <a:lvl1pPr marL="0" indent="0">
              <a:buNone/>
              <a:defRPr sz="1600"/>
            </a:lvl1pPr>
          </a:lstStyle>
          <a:p>
            <a:pPr lvl="0"/>
            <a:r>
              <a:rPr lang="de-DE" dirty="0" smtClean="0"/>
              <a:t>Mastertextformat bearbeiten</a:t>
            </a:r>
            <a:endParaRPr lang="de-DE" dirty="0"/>
          </a:p>
        </p:txBody>
      </p:sp>
      <p:sp>
        <p:nvSpPr>
          <p:cNvPr id="10" name="Textplatzhalter 4"/>
          <p:cNvSpPr>
            <a:spLocks noGrp="1"/>
          </p:cNvSpPr>
          <p:nvPr>
            <p:ph type="body" sz="quarter" idx="11" hasCustomPrompt="1"/>
          </p:nvPr>
        </p:nvSpPr>
        <p:spPr>
          <a:xfrm>
            <a:off x="430213" y="2103066"/>
            <a:ext cx="8281987" cy="702710"/>
          </a:xfrm>
          <a:gradFill flip="none" rotWithShape="1">
            <a:gsLst>
              <a:gs pos="4000">
                <a:srgbClr val="363B40"/>
              </a:gs>
              <a:gs pos="52000">
                <a:schemeClr val="bg1">
                  <a:lumMod val="75000"/>
                </a:schemeClr>
              </a:gs>
              <a:gs pos="100000">
                <a:srgbClr val="363B40"/>
              </a:gs>
            </a:gsLst>
            <a:lin ang="3420000" scaled="0"/>
            <a:tileRect/>
          </a:gradFill>
          <a:ln>
            <a:noFill/>
          </a:ln>
        </p:spPr>
        <p:txBody>
          <a:bodyPr anchor="ctr"/>
          <a:lstStyle>
            <a:lvl1pPr marL="628650" indent="0">
              <a:buNone/>
              <a:defRPr sz="1100" b="0" i="0">
                <a:solidFill>
                  <a:schemeClr val="bg1"/>
                </a:solidFill>
                <a:latin typeface="HelveticaNeueLT Com 65 Md"/>
                <a:cs typeface="HelveticaNeueLT Com 65 Md"/>
              </a:defRPr>
            </a:lvl1pPr>
            <a:lvl2pPr marL="628650" indent="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a:p>
            <a:pPr lvl="1"/>
            <a:r>
              <a:rPr lang="de-DE" dirty="0" smtClean="0"/>
              <a:t>Fünfte Ebene</a:t>
            </a:r>
            <a:endParaRPr lang="de-DE" dirty="0"/>
          </a:p>
        </p:txBody>
      </p:sp>
      <p:sp>
        <p:nvSpPr>
          <p:cNvPr id="13" name="Rechteck 12"/>
          <p:cNvSpPr/>
          <p:nvPr userDrawn="1"/>
        </p:nvSpPr>
        <p:spPr>
          <a:xfrm>
            <a:off x="323528" y="2067694"/>
            <a:ext cx="660980" cy="707886"/>
          </a:xfrm>
          <a:prstGeom prst="rect">
            <a:avLst/>
          </a:prstGeom>
        </p:spPr>
        <p:txBody>
          <a:bodyPr wrap="none">
            <a:spAutoFit/>
          </a:bodyPr>
          <a:lstStyle/>
          <a:p>
            <a:r>
              <a:rPr lang="de-DE" sz="4000" b="0" i="0" dirty="0" smtClean="0">
                <a:solidFill>
                  <a:schemeClr val="bg1"/>
                </a:solidFill>
                <a:effectLst/>
                <a:latin typeface="FontAwesome"/>
              </a:rPr>
              <a:t></a:t>
            </a:r>
            <a:endParaRPr lang="de-DE" sz="4000" dirty="0">
              <a:solidFill>
                <a:schemeClr val="bg1"/>
              </a:solidFill>
            </a:endParaRPr>
          </a:p>
        </p:txBody>
      </p:sp>
    </p:spTree>
    <p:extLst>
      <p:ext uri="{BB962C8B-B14F-4D97-AF65-F5344CB8AC3E}">
        <p14:creationId xmlns:p14="http://schemas.microsoft.com/office/powerpoint/2010/main" val="514962563"/>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törer">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de-DE" dirty="0" smtClean="0"/>
              <a:t>Störer</a:t>
            </a:r>
            <a:endParaRPr lang="de-DE" dirty="0"/>
          </a:p>
        </p:txBody>
      </p:sp>
      <p:sp>
        <p:nvSpPr>
          <p:cNvPr id="8" name="Richtungspfeil 7"/>
          <p:cNvSpPr/>
          <p:nvPr userDrawn="1"/>
        </p:nvSpPr>
        <p:spPr>
          <a:xfrm>
            <a:off x="4716016" y="1707654"/>
            <a:ext cx="864096" cy="432048"/>
          </a:xfrm>
          <a:prstGeom prst="homePlate">
            <a:avLst/>
          </a:prstGeom>
          <a:gradFill flip="none" rotWithShape="1">
            <a:gsLst>
              <a:gs pos="0">
                <a:srgbClr val="363B40"/>
              </a:gs>
              <a:gs pos="45000">
                <a:schemeClr val="bg1">
                  <a:lumMod val="75000"/>
                </a:schemeClr>
              </a:gs>
              <a:gs pos="100000">
                <a:srgbClr val="363B40"/>
              </a:gs>
            </a:gsLst>
            <a:path path="circle">
              <a:fillToRect t="100000" r="100000"/>
            </a:path>
            <a:tileRect l="-100000" b="-100000"/>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ichtungspfeil 8"/>
          <p:cNvSpPr/>
          <p:nvPr userDrawn="1"/>
        </p:nvSpPr>
        <p:spPr>
          <a:xfrm rot="16200000">
            <a:off x="4283968" y="2571750"/>
            <a:ext cx="864096" cy="432048"/>
          </a:xfrm>
          <a:prstGeom prst="homePlate">
            <a:avLst/>
          </a:prstGeom>
          <a:gradFill flip="none" rotWithShape="1">
            <a:gsLst>
              <a:gs pos="0">
                <a:srgbClr val="363B40"/>
              </a:gs>
              <a:gs pos="45000">
                <a:schemeClr val="bg1">
                  <a:lumMod val="75000"/>
                </a:schemeClr>
              </a:gs>
              <a:gs pos="100000">
                <a:srgbClr val="363B40"/>
              </a:gs>
            </a:gsLst>
            <a:path path="circle">
              <a:fillToRect t="100000" r="100000"/>
            </a:path>
            <a:tileRect l="-100000" b="-100000"/>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ichtungspfeil 9"/>
          <p:cNvSpPr/>
          <p:nvPr userDrawn="1"/>
        </p:nvSpPr>
        <p:spPr>
          <a:xfrm rot="16200000" flipH="1">
            <a:off x="4932040" y="2787774"/>
            <a:ext cx="864096" cy="432048"/>
          </a:xfrm>
          <a:prstGeom prst="homePlate">
            <a:avLst/>
          </a:prstGeom>
          <a:gradFill flip="none" rotWithShape="1">
            <a:gsLst>
              <a:gs pos="0">
                <a:srgbClr val="363B40"/>
              </a:gs>
              <a:gs pos="45000">
                <a:schemeClr val="bg1">
                  <a:lumMod val="75000"/>
                </a:schemeClr>
              </a:gs>
              <a:gs pos="100000">
                <a:srgbClr val="363B40"/>
              </a:gs>
            </a:gsLst>
            <a:path path="circle">
              <a:fillToRect t="100000" r="100000"/>
            </a:path>
            <a:tileRect l="-100000" b="-100000"/>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7" name="Textplatzhalter 3"/>
          <p:cNvSpPr>
            <a:spLocks noGrp="1"/>
          </p:cNvSpPr>
          <p:nvPr>
            <p:ph type="body" sz="quarter" idx="10" hasCustomPrompt="1"/>
          </p:nvPr>
        </p:nvSpPr>
        <p:spPr>
          <a:xfrm>
            <a:off x="430213" y="1599643"/>
            <a:ext cx="3781747" cy="1548171"/>
          </a:xfrm>
        </p:spPr>
        <p:txBody>
          <a:bodyPr>
            <a:normAutofit/>
          </a:bodyPr>
          <a:lstStyle>
            <a:lvl1pPr marL="0" marR="0" indent="0" algn="l" defTabSz="779252" rtl="0" eaLnBrk="1" fontAlgn="auto" latinLnBrk="0" hangingPunct="1">
              <a:lnSpc>
                <a:spcPct val="100000"/>
              </a:lnSpc>
              <a:spcBef>
                <a:spcPct val="20000"/>
              </a:spcBef>
              <a:spcAft>
                <a:spcPts val="0"/>
              </a:spcAft>
              <a:buClr>
                <a:srgbClr val="A30101"/>
              </a:buClr>
              <a:buSzTx/>
              <a:buFont typeface="Wingdings" charset="2"/>
              <a:buNone/>
              <a:tabLst/>
              <a:defRPr lang="de-DE" sz="1400" baseline="0" smtClean="0">
                <a:solidFill>
                  <a:srgbClr val="000000"/>
                </a:solidFill>
              </a:defRPr>
            </a:lvl1pPr>
          </a:lstStyle>
          <a:p>
            <a:pPr marL="0" marR="0" lvl="0" indent="0" algn="l" defTabSz="779252" rtl="0" eaLnBrk="1" fontAlgn="auto" latinLnBrk="0" hangingPunct="1">
              <a:lnSpc>
                <a:spcPct val="100000"/>
              </a:lnSpc>
              <a:spcBef>
                <a:spcPct val="20000"/>
              </a:spcBef>
              <a:spcAft>
                <a:spcPts val="0"/>
              </a:spcAft>
              <a:buClr>
                <a:srgbClr val="A30101"/>
              </a:buClr>
              <a:buSzTx/>
              <a:buFont typeface="Wingdings" charset="2"/>
              <a:buNone/>
              <a:tabLst/>
              <a:defRPr/>
            </a:pPr>
            <a:r>
              <a:rPr lang="de-DE" b="0" i="0" dirty="0" smtClean="0">
                <a:solidFill>
                  <a:srgbClr val="333333"/>
                </a:solidFill>
                <a:effectLst/>
                <a:latin typeface="FontAwesome"/>
              </a:rPr>
              <a:t>                                                                                               </a:t>
            </a:r>
            <a:r>
              <a:rPr lang="de-DE" sz="1400" dirty="0" smtClean="0">
                <a:solidFill>
                  <a:srgbClr val="262626"/>
                </a:solidFill>
                <a:latin typeface="FontAwesome"/>
              </a:rPr>
              <a:t></a:t>
            </a:r>
            <a:endParaRPr lang="de-DE" b="0" i="0" dirty="0" smtClean="0">
              <a:solidFill>
                <a:srgbClr val="333333"/>
              </a:solidFill>
              <a:effectLst/>
              <a:latin typeface="FontAwesome"/>
            </a:endParaRPr>
          </a:p>
          <a:p>
            <a:pPr marL="0" marR="0" lvl="0" indent="0" algn="l" defTabSz="779252" rtl="0" eaLnBrk="1" fontAlgn="auto" latinLnBrk="0" hangingPunct="1">
              <a:lnSpc>
                <a:spcPct val="100000"/>
              </a:lnSpc>
              <a:spcBef>
                <a:spcPct val="20000"/>
              </a:spcBef>
              <a:spcAft>
                <a:spcPts val="0"/>
              </a:spcAft>
              <a:buClr>
                <a:srgbClr val="A30101"/>
              </a:buClr>
              <a:buSzTx/>
              <a:buFont typeface="Wingdings" charset="2"/>
              <a:buNone/>
              <a:tabLst/>
              <a:defRPr/>
            </a:pPr>
            <a:r>
              <a:rPr lang="de-DE" b="0" i="0" dirty="0" smtClean="0">
                <a:solidFill>
                  <a:srgbClr val="333333"/>
                </a:solidFill>
                <a:effectLst/>
                <a:latin typeface="FontAwesome"/>
              </a:rPr>
              <a:t>     </a:t>
            </a:r>
            <a:r>
              <a:rPr lang="de-DE" sz="1400" dirty="0" smtClean="0">
                <a:solidFill>
                  <a:srgbClr val="262626"/>
                </a:solidFill>
                <a:latin typeface="FontAwesome"/>
              </a:rPr>
              <a:t> </a:t>
            </a:r>
            <a:endParaRPr lang="de-DE" dirty="0"/>
          </a:p>
        </p:txBody>
      </p:sp>
      <p:sp>
        <p:nvSpPr>
          <p:cNvPr id="11" name="Textfeld 10"/>
          <p:cNvSpPr txBox="1"/>
          <p:nvPr userDrawn="1"/>
        </p:nvSpPr>
        <p:spPr>
          <a:xfrm>
            <a:off x="8244408" y="4083918"/>
            <a:ext cx="648072" cy="646331"/>
          </a:xfrm>
          <a:prstGeom prst="rect">
            <a:avLst/>
          </a:prstGeom>
          <a:noFill/>
        </p:spPr>
        <p:txBody>
          <a:bodyPr wrap="square" rtlCol="0">
            <a:spAutoFit/>
          </a:bodyPr>
          <a:lstStyle/>
          <a:p>
            <a:r>
              <a:rPr lang="de-DE" sz="3600" b="0" i="0" dirty="0" smtClean="0">
                <a:solidFill>
                  <a:srgbClr val="A30101"/>
                </a:solidFill>
                <a:effectLst/>
                <a:latin typeface="FontAwesome"/>
              </a:rPr>
              <a:t></a:t>
            </a:r>
            <a:endParaRPr lang="de-DE" sz="3400" dirty="0">
              <a:solidFill>
                <a:srgbClr val="A30101"/>
              </a:solidFill>
            </a:endParaRPr>
          </a:p>
        </p:txBody>
      </p:sp>
      <p:sp>
        <p:nvSpPr>
          <p:cNvPr id="12" name="Rechteckige Legende 11"/>
          <p:cNvSpPr/>
          <p:nvPr userDrawn="1"/>
        </p:nvSpPr>
        <p:spPr>
          <a:xfrm>
            <a:off x="6948264" y="1707654"/>
            <a:ext cx="2376264" cy="792088"/>
          </a:xfrm>
          <a:prstGeom prst="wedgeRectCallout">
            <a:avLst/>
          </a:prstGeom>
          <a:gradFill flip="none" rotWithShape="1">
            <a:gsLst>
              <a:gs pos="0">
                <a:srgbClr val="363B40"/>
              </a:gs>
              <a:gs pos="45000">
                <a:schemeClr val="bg1">
                  <a:lumMod val="75000"/>
                </a:schemeClr>
              </a:gs>
              <a:gs pos="100000">
                <a:srgbClr val="363B40"/>
              </a:gs>
            </a:gsLst>
            <a:lin ang="3060000" scaled="0"/>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600" dirty="0">
                <a:solidFill>
                  <a:schemeClr val="tx1"/>
                </a:solidFill>
                <a:latin typeface="HelveticaNeueLT Com 45 Lt" pitchFamily="34" charset="0"/>
              </a:rPr>
              <a:t>Auch im B2B anzuwenden!</a:t>
            </a:r>
          </a:p>
        </p:txBody>
      </p:sp>
      <p:sp>
        <p:nvSpPr>
          <p:cNvPr id="6" name="Raute 5"/>
          <p:cNvSpPr/>
          <p:nvPr userDrawn="1"/>
        </p:nvSpPr>
        <p:spPr>
          <a:xfrm>
            <a:off x="-612068" y="-612068"/>
            <a:ext cx="1224136" cy="1224136"/>
          </a:xfrm>
          <a:prstGeom prst="diamond">
            <a:avLst/>
          </a:prstGeom>
          <a:solidFill>
            <a:srgbClr val="A3010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4" name="Textfeld 13"/>
          <p:cNvSpPr txBox="1"/>
          <p:nvPr userDrawn="1"/>
        </p:nvSpPr>
        <p:spPr>
          <a:xfrm>
            <a:off x="395536" y="3075806"/>
            <a:ext cx="792088" cy="1015663"/>
          </a:xfrm>
          <a:prstGeom prst="rect">
            <a:avLst/>
          </a:prstGeom>
          <a:noFill/>
        </p:spPr>
        <p:txBody>
          <a:bodyPr wrap="square" rtlCol="0">
            <a:spAutoFit/>
          </a:bodyPr>
          <a:lstStyle/>
          <a:p>
            <a:pPr algn="r"/>
            <a:r>
              <a:rPr lang="de-DE" sz="6000" b="0" i="0" dirty="0" smtClean="0">
                <a:solidFill>
                  <a:srgbClr val="A30101"/>
                </a:solidFill>
                <a:effectLst/>
                <a:latin typeface="FontAwesome"/>
              </a:rPr>
              <a:t></a:t>
            </a:r>
            <a:endParaRPr lang="de-DE" sz="6000" dirty="0">
              <a:solidFill>
                <a:srgbClr val="A30101"/>
              </a:solidFill>
            </a:endParaRPr>
          </a:p>
        </p:txBody>
      </p:sp>
    </p:spTree>
    <p:extLst>
      <p:ext uri="{BB962C8B-B14F-4D97-AF65-F5344CB8AC3E}">
        <p14:creationId xmlns:p14="http://schemas.microsoft.com/office/powerpoint/2010/main" val="300111479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Kapitelanfang 1">
    <p:spTree>
      <p:nvGrpSpPr>
        <p:cNvPr id="1" name=""/>
        <p:cNvGrpSpPr/>
        <p:nvPr/>
      </p:nvGrpSpPr>
      <p:grpSpPr>
        <a:xfrm>
          <a:off x="0" y="0"/>
          <a:ext cx="0" cy="0"/>
          <a:chOff x="0" y="0"/>
          <a:chExt cx="0" cy="0"/>
        </a:xfrm>
      </p:grpSpPr>
      <p:pic>
        <p:nvPicPr>
          <p:cNvPr id="2" name="Grafik 1"/>
          <p:cNvPicPr>
            <a:picLocks noChangeAspect="1"/>
          </p:cNvPicPr>
          <p:nvPr userDrawn="1"/>
        </p:nvPicPr>
        <p:blipFill rotWithShape="1">
          <a:blip r:embed="rId2">
            <a:extLst>
              <a:ext uri="{28A0092B-C50C-407E-A947-70E740481C1C}">
                <a14:useLocalDpi xmlns:a14="http://schemas.microsoft.com/office/drawing/2010/main" val="0"/>
              </a:ext>
            </a:extLst>
          </a:blip>
          <a:srcRect l="555"/>
          <a:stretch/>
        </p:blipFill>
        <p:spPr>
          <a:xfrm>
            <a:off x="-36512" y="-31934"/>
            <a:ext cx="9217024" cy="5208662"/>
          </a:xfrm>
          <a:prstGeom prst="rect">
            <a:avLst/>
          </a:prstGeom>
        </p:spPr>
      </p:pic>
      <p:sp>
        <p:nvSpPr>
          <p:cNvPr id="7" name="Rechteck 6"/>
          <p:cNvSpPr/>
          <p:nvPr userDrawn="1"/>
        </p:nvSpPr>
        <p:spPr>
          <a:xfrm>
            <a:off x="-2970" y="-31934"/>
            <a:ext cx="9144754" cy="5208662"/>
          </a:xfrm>
          <a:prstGeom prst="rect">
            <a:avLst/>
          </a:prstGeom>
          <a:solidFill>
            <a:srgbClr val="363B40">
              <a:alpha val="80000"/>
            </a:srgbClr>
          </a:solidFill>
        </p:spPr>
        <p:style>
          <a:lnRef idx="1">
            <a:schemeClr val="dk1"/>
          </a:lnRef>
          <a:fillRef idx="3">
            <a:schemeClr val="dk1"/>
          </a:fillRef>
          <a:effectRef idx="2">
            <a:schemeClr val="dk1"/>
          </a:effectRef>
          <a:fontRef idx="minor">
            <a:schemeClr val="lt1"/>
          </a:fontRef>
        </p:style>
        <p:txBody>
          <a:bodyPr lIns="77925" tIns="38963" rIns="77925" bIns="38963" rtlCol="0" anchor="ctr"/>
          <a:lstStyle/>
          <a:p>
            <a:pPr algn="ctr"/>
            <a:endParaRPr lang="de-DE">
              <a:solidFill>
                <a:schemeClr val="bg1"/>
              </a:solidFill>
            </a:endParaRPr>
          </a:p>
        </p:txBody>
      </p:sp>
      <p:sp>
        <p:nvSpPr>
          <p:cNvPr id="6" name="Textplatzhalter 3"/>
          <p:cNvSpPr>
            <a:spLocks noGrp="1"/>
          </p:cNvSpPr>
          <p:nvPr>
            <p:ph type="body" sz="quarter" idx="10"/>
          </p:nvPr>
        </p:nvSpPr>
        <p:spPr>
          <a:xfrm>
            <a:off x="430212" y="1599643"/>
            <a:ext cx="8281987" cy="3023555"/>
          </a:xfrm>
        </p:spPr>
        <p:txBody>
          <a:bodyPr>
            <a:noAutofit/>
          </a:bodyPr>
          <a:lstStyle>
            <a:lvl1pPr marL="342900" indent="-342900">
              <a:buClr>
                <a:schemeClr val="bg1"/>
              </a:buClr>
              <a:buFont typeface="+mj-lt"/>
              <a:buAutoNum type="arabicPeriod"/>
              <a:defRPr sz="2000">
                <a:solidFill>
                  <a:schemeClr val="bg1"/>
                </a:solidFill>
                <a:latin typeface="HelveticaNeueLT Com 67 MdCn" panose="020B0606030502030204" pitchFamily="34" charset="0"/>
              </a:defRPr>
            </a:lvl1pPr>
          </a:lstStyle>
          <a:p>
            <a:pPr lvl="0"/>
            <a:endParaRPr lang="de-DE" dirty="0"/>
          </a:p>
        </p:txBody>
      </p:sp>
      <p:sp>
        <p:nvSpPr>
          <p:cNvPr id="8" name="Titel 1"/>
          <p:cNvSpPr>
            <a:spLocks noGrp="1"/>
          </p:cNvSpPr>
          <p:nvPr>
            <p:ph type="title" hasCustomPrompt="1"/>
          </p:nvPr>
        </p:nvSpPr>
        <p:spPr>
          <a:xfrm>
            <a:off x="430213" y="843558"/>
            <a:ext cx="8281987" cy="543707"/>
          </a:xfrm>
        </p:spPr>
        <p:txBody>
          <a:bodyPr/>
          <a:lstStyle>
            <a:lvl1pPr>
              <a:defRPr>
                <a:solidFill>
                  <a:schemeClr val="bg1"/>
                </a:solidFill>
              </a:defRPr>
            </a:lvl1pPr>
          </a:lstStyle>
          <a:p>
            <a:r>
              <a:rPr lang="de-DE" dirty="0" smtClean="0"/>
              <a:t>Organisatorisches</a:t>
            </a:r>
            <a:endParaRPr lang="de-DE" dirty="0"/>
          </a:p>
        </p:txBody>
      </p:sp>
      <p:sp>
        <p:nvSpPr>
          <p:cNvPr id="4" name="Textplatzhalter 4"/>
          <p:cNvSpPr>
            <a:spLocks noGrp="1"/>
          </p:cNvSpPr>
          <p:nvPr>
            <p:ph type="body" sz="quarter" idx="12" hasCustomPrompt="1"/>
          </p:nvPr>
        </p:nvSpPr>
        <p:spPr>
          <a:xfrm>
            <a:off x="7164709" y="4443958"/>
            <a:ext cx="1547491" cy="288032"/>
          </a:xfrm>
        </p:spPr>
        <p:txBody>
          <a:bodyPr>
            <a:normAutofit/>
          </a:bodyPr>
          <a:lstStyle>
            <a:lvl1pPr marL="0" indent="0" algn="r">
              <a:buNone/>
              <a:defRPr sz="700">
                <a:ln>
                  <a:noFill/>
                </a:ln>
                <a:solidFill>
                  <a:schemeClr val="bg1"/>
                </a:solidFill>
              </a:defRPr>
            </a:lvl1pPr>
          </a:lstStyle>
          <a:p>
            <a:pPr lvl="0"/>
            <a:r>
              <a:rPr lang="de-DE" dirty="0" smtClean="0"/>
              <a:t>Quelle: Pixabay-User </a:t>
            </a:r>
            <a:r>
              <a:rPr lang="de-DE" dirty="0" err="1" smtClean="0"/>
              <a:t>tookapic</a:t>
            </a:r>
            <a:endParaRPr lang="de-DE" dirty="0" smtClean="0"/>
          </a:p>
        </p:txBody>
      </p:sp>
    </p:spTree>
    <p:extLst>
      <p:ext uri="{BB962C8B-B14F-4D97-AF65-F5344CB8AC3E}">
        <p14:creationId xmlns:p14="http://schemas.microsoft.com/office/powerpoint/2010/main" val="44138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ntr" presetSubtype="0" fill="hold" nodeType="clickEffect" nodePh="1">
                  <p:stCondLst>
                    <p:cond delay="0"/>
                  </p:stCondLst>
                  <p:endCondLst>
                    <p:cond delay="0"/>
                  </p:endCondLst>
                  <p:childTnLst>
                    <p:set>
                      <p:cBhvr>
                        <p:cTn dur="1" fill="hold">
                          <p:stCondLst>
                            <p:cond delay="0"/>
                          </p:stCondLst>
                        </p:cTn>
                        <p:tgtEl>
                          <p:spTgt spid="6"/>
                        </p:tgtEl>
                        <p:attrNameLst>
                          <p:attrName>style.visibility</p:attrName>
                        </p:attrNameLst>
                      </p:cBhvr>
                      <p:to>
                        <p:strVal val="visible"/>
                      </p:to>
                    </p:set>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Aufzählung mit 2 Kästen">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de-DE" dirty="0" smtClean="0"/>
              <a:t>Boxen</a:t>
            </a:r>
            <a:endParaRPr lang="de-DE" dirty="0"/>
          </a:p>
        </p:txBody>
      </p:sp>
      <p:sp>
        <p:nvSpPr>
          <p:cNvPr id="5" name="Textplatzhalter 4"/>
          <p:cNvSpPr>
            <a:spLocks noGrp="1"/>
          </p:cNvSpPr>
          <p:nvPr>
            <p:ph type="body" sz="quarter" idx="11" hasCustomPrompt="1"/>
          </p:nvPr>
        </p:nvSpPr>
        <p:spPr>
          <a:xfrm>
            <a:off x="430213" y="1599010"/>
            <a:ext cx="8281987" cy="702710"/>
          </a:xfrm>
          <a:gradFill flip="none" rotWithShape="1">
            <a:gsLst>
              <a:gs pos="4000">
                <a:srgbClr val="363B40"/>
              </a:gs>
              <a:gs pos="52000">
                <a:schemeClr val="bg1">
                  <a:lumMod val="75000"/>
                </a:schemeClr>
              </a:gs>
              <a:gs pos="100000">
                <a:srgbClr val="363B40"/>
              </a:gs>
            </a:gsLst>
            <a:lin ang="3420000" scaled="0"/>
            <a:tileRect/>
          </a:gradFill>
          <a:ln>
            <a:noFill/>
          </a:ln>
        </p:spPr>
        <p:txBody>
          <a:bodyPr anchor="ctr"/>
          <a:lstStyle>
            <a:lvl1pPr marL="628650" indent="0">
              <a:buNone/>
              <a:defRPr sz="1100" b="0" i="0">
                <a:solidFill>
                  <a:schemeClr val="bg1"/>
                </a:solidFill>
                <a:latin typeface="HelveticaNeueLT Com 65 Md"/>
                <a:cs typeface="HelveticaNeueLT Com 65 Md"/>
              </a:defRPr>
            </a:lvl1pPr>
            <a:lvl2pPr marL="628650" indent="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a:p>
            <a:pPr lvl="1"/>
            <a:r>
              <a:rPr lang="de-DE" dirty="0" smtClean="0"/>
              <a:t>Fünfte Ebene</a:t>
            </a:r>
            <a:endParaRPr lang="de-DE" dirty="0"/>
          </a:p>
        </p:txBody>
      </p:sp>
      <p:sp>
        <p:nvSpPr>
          <p:cNvPr id="6" name="Textplatzhalter 4"/>
          <p:cNvSpPr>
            <a:spLocks noGrp="1"/>
          </p:cNvSpPr>
          <p:nvPr>
            <p:ph type="body" sz="quarter" idx="12" hasCustomPrompt="1"/>
          </p:nvPr>
        </p:nvSpPr>
        <p:spPr>
          <a:xfrm>
            <a:off x="4539628" y="3579862"/>
            <a:ext cx="4172572" cy="720080"/>
          </a:xfrm>
          <a:solidFill>
            <a:schemeClr val="bg1"/>
          </a:solidFill>
          <a:ln w="28575" cmpd="sng">
            <a:solidFill>
              <a:schemeClr val="tx1">
                <a:lumMod val="65000"/>
                <a:lumOff val="35000"/>
              </a:schemeClr>
            </a:solidFill>
            <a:prstDash val="solid"/>
          </a:ln>
        </p:spPr>
        <p:txBody>
          <a:bodyPr anchor="ctr"/>
          <a:lstStyle>
            <a:lvl1pPr marL="185738" indent="357188">
              <a:buNone/>
              <a:defRPr sz="1100" b="0" i="0">
                <a:solidFill>
                  <a:schemeClr val="tx1"/>
                </a:solidFill>
                <a:latin typeface="HelveticaNeueLT Com 65 Md"/>
                <a:cs typeface="HelveticaNeueLT Com 65 Md"/>
              </a:defRPr>
            </a:lvl1pPr>
            <a:lvl2pPr marL="185738" indent="357188">
              <a:buNone/>
              <a:defRPr sz="800">
                <a:solidFill>
                  <a:schemeClr val="tx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a:p>
            <a:pPr lvl="1"/>
            <a:r>
              <a:rPr lang="de-DE" dirty="0" smtClean="0"/>
              <a:t>Fünfte Ebene</a:t>
            </a:r>
            <a:endParaRPr lang="de-DE" dirty="0"/>
          </a:p>
        </p:txBody>
      </p:sp>
      <p:sp>
        <p:nvSpPr>
          <p:cNvPr id="7" name="Rechteck 6"/>
          <p:cNvSpPr/>
          <p:nvPr userDrawn="1"/>
        </p:nvSpPr>
        <p:spPr>
          <a:xfrm>
            <a:off x="323528" y="1563638"/>
            <a:ext cx="660980" cy="707886"/>
          </a:xfrm>
          <a:prstGeom prst="rect">
            <a:avLst/>
          </a:prstGeom>
        </p:spPr>
        <p:txBody>
          <a:bodyPr wrap="none">
            <a:spAutoFit/>
          </a:bodyPr>
          <a:lstStyle/>
          <a:p>
            <a:r>
              <a:rPr lang="de-DE" sz="4000" b="0" i="0" dirty="0" smtClean="0">
                <a:solidFill>
                  <a:schemeClr val="bg1"/>
                </a:solidFill>
                <a:effectLst/>
                <a:latin typeface="FontAwesome"/>
              </a:rPr>
              <a:t></a:t>
            </a:r>
            <a:endParaRPr lang="de-DE" sz="4000" dirty="0">
              <a:solidFill>
                <a:schemeClr val="bg1"/>
              </a:solidFill>
            </a:endParaRPr>
          </a:p>
        </p:txBody>
      </p:sp>
      <p:sp>
        <p:nvSpPr>
          <p:cNvPr id="8" name="Textfeld 7"/>
          <p:cNvSpPr txBox="1"/>
          <p:nvPr userDrawn="1"/>
        </p:nvSpPr>
        <p:spPr>
          <a:xfrm>
            <a:off x="4572000" y="3572311"/>
            <a:ext cx="792088" cy="1015663"/>
          </a:xfrm>
          <a:prstGeom prst="rect">
            <a:avLst/>
          </a:prstGeom>
          <a:noFill/>
        </p:spPr>
        <p:txBody>
          <a:bodyPr wrap="square" rtlCol="0">
            <a:spAutoFit/>
          </a:bodyPr>
          <a:lstStyle/>
          <a:p>
            <a:r>
              <a:rPr lang="de-DE" sz="6000" b="0" i="0" dirty="0" smtClean="0">
                <a:solidFill>
                  <a:srgbClr val="A30101"/>
                </a:solidFill>
                <a:effectLst/>
                <a:latin typeface="FontAwesome"/>
              </a:rPr>
              <a:t></a:t>
            </a:r>
            <a:endParaRPr lang="de-DE" sz="6000" dirty="0">
              <a:solidFill>
                <a:srgbClr val="A30101"/>
              </a:solidFill>
            </a:endParaRPr>
          </a:p>
        </p:txBody>
      </p:sp>
    </p:spTree>
    <p:extLst>
      <p:ext uri="{BB962C8B-B14F-4D97-AF65-F5344CB8AC3E}">
        <p14:creationId xmlns:p14="http://schemas.microsoft.com/office/powerpoint/2010/main" val="2710813323"/>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chaubild">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de-DE" dirty="0" smtClean="0"/>
              <a:t>Schaubild</a:t>
            </a:r>
            <a:endParaRPr lang="de-DE" dirty="0"/>
          </a:p>
        </p:txBody>
      </p:sp>
      <p:sp>
        <p:nvSpPr>
          <p:cNvPr id="5" name="Textplatzhalter 4"/>
          <p:cNvSpPr>
            <a:spLocks noGrp="1"/>
          </p:cNvSpPr>
          <p:nvPr>
            <p:ph type="body" sz="quarter" idx="11" hasCustomPrompt="1"/>
          </p:nvPr>
        </p:nvSpPr>
        <p:spPr>
          <a:xfrm>
            <a:off x="444072" y="3001988"/>
            <a:ext cx="2125563" cy="702710"/>
          </a:xfrm>
          <a:gradFill flip="none" rotWithShape="1">
            <a:gsLst>
              <a:gs pos="4000">
                <a:srgbClr val="363B40"/>
              </a:gs>
              <a:gs pos="52000">
                <a:schemeClr val="bg1">
                  <a:lumMod val="75000"/>
                </a:schemeClr>
              </a:gs>
              <a:gs pos="100000">
                <a:srgbClr val="363B40"/>
              </a:gs>
            </a:gsLst>
            <a:lin ang="3420000" scaled="0"/>
            <a:tileRect/>
          </a:gradFill>
          <a:ln>
            <a:noFill/>
          </a:ln>
        </p:spPr>
        <p:txBody>
          <a:bodyPr anchor="ctr"/>
          <a:lstStyle>
            <a:lvl1pPr marL="180975" indent="0">
              <a:buNone/>
              <a:defRPr sz="1100" b="0" i="0">
                <a:solidFill>
                  <a:schemeClr val="bg1"/>
                </a:solidFill>
                <a:latin typeface="HelveticaNeueLT Com 65 Md"/>
                <a:cs typeface="HelveticaNeueLT Com 65 Md"/>
              </a:defRPr>
            </a:lvl1pPr>
            <a:lvl2pPr marL="180975" indent="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p:txBody>
      </p:sp>
      <p:sp>
        <p:nvSpPr>
          <p:cNvPr id="6" name="Textplatzhalter 4"/>
          <p:cNvSpPr>
            <a:spLocks noGrp="1"/>
          </p:cNvSpPr>
          <p:nvPr>
            <p:ph type="body" sz="quarter" idx="12" hasCustomPrompt="1"/>
          </p:nvPr>
        </p:nvSpPr>
        <p:spPr>
          <a:xfrm>
            <a:off x="445659" y="3902720"/>
            <a:ext cx="2123976" cy="720080"/>
          </a:xfrm>
          <a:solidFill>
            <a:schemeClr val="bg1"/>
          </a:solidFill>
          <a:ln w="28575" cmpd="sng">
            <a:solidFill>
              <a:schemeClr val="tx1">
                <a:lumMod val="65000"/>
                <a:lumOff val="35000"/>
              </a:schemeClr>
            </a:solidFill>
            <a:prstDash val="solid"/>
          </a:ln>
        </p:spPr>
        <p:txBody>
          <a:bodyPr anchor="ctr"/>
          <a:lstStyle>
            <a:lvl1pPr marL="185738" indent="-4763">
              <a:buNone/>
              <a:defRPr sz="1100" b="0" i="0">
                <a:solidFill>
                  <a:schemeClr val="tx1"/>
                </a:solidFill>
                <a:latin typeface="HelveticaNeueLT Com 65 Md"/>
                <a:cs typeface="HelveticaNeueLT Com 65 Md"/>
              </a:defRPr>
            </a:lvl1pPr>
            <a:lvl2pPr marL="185738" indent="-4763">
              <a:buNone/>
              <a:defRPr sz="800">
                <a:solidFill>
                  <a:schemeClr val="tx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p:txBody>
      </p:sp>
      <p:sp>
        <p:nvSpPr>
          <p:cNvPr id="9" name="Textplatzhalter 4"/>
          <p:cNvSpPr>
            <a:spLocks noGrp="1"/>
          </p:cNvSpPr>
          <p:nvPr>
            <p:ph type="body" sz="quarter" idx="13" hasCustomPrompt="1"/>
          </p:nvPr>
        </p:nvSpPr>
        <p:spPr>
          <a:xfrm>
            <a:off x="3490293" y="3001988"/>
            <a:ext cx="2125563" cy="702710"/>
          </a:xfrm>
          <a:gradFill flip="none" rotWithShape="1">
            <a:gsLst>
              <a:gs pos="4000">
                <a:srgbClr val="363B40"/>
              </a:gs>
              <a:gs pos="52000">
                <a:schemeClr val="bg1">
                  <a:lumMod val="75000"/>
                </a:schemeClr>
              </a:gs>
              <a:gs pos="100000">
                <a:srgbClr val="363B40"/>
              </a:gs>
            </a:gsLst>
            <a:lin ang="3420000" scaled="0"/>
            <a:tileRect/>
          </a:gradFill>
          <a:ln>
            <a:noFill/>
          </a:ln>
        </p:spPr>
        <p:txBody>
          <a:bodyPr anchor="ctr"/>
          <a:lstStyle>
            <a:lvl1pPr marL="180975" indent="0">
              <a:buNone/>
              <a:defRPr sz="1100" b="0" i="0">
                <a:solidFill>
                  <a:schemeClr val="bg1"/>
                </a:solidFill>
                <a:latin typeface="HelveticaNeueLT Com 65 Md"/>
                <a:cs typeface="HelveticaNeueLT Com 65 Md"/>
              </a:defRPr>
            </a:lvl1pPr>
            <a:lvl2pPr marL="180975" indent="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p:txBody>
      </p:sp>
      <p:sp>
        <p:nvSpPr>
          <p:cNvPr id="12" name="Textplatzhalter 4"/>
          <p:cNvSpPr>
            <a:spLocks noGrp="1"/>
          </p:cNvSpPr>
          <p:nvPr>
            <p:ph type="body" sz="quarter" idx="16" hasCustomPrompt="1"/>
          </p:nvPr>
        </p:nvSpPr>
        <p:spPr>
          <a:xfrm>
            <a:off x="6588224" y="2067694"/>
            <a:ext cx="2123976" cy="720080"/>
          </a:xfrm>
          <a:solidFill>
            <a:schemeClr val="bg1"/>
          </a:solidFill>
          <a:ln w="28575" cmpd="sng">
            <a:solidFill>
              <a:schemeClr val="tx1">
                <a:lumMod val="65000"/>
                <a:lumOff val="35000"/>
              </a:schemeClr>
            </a:solidFill>
            <a:prstDash val="solid"/>
          </a:ln>
        </p:spPr>
        <p:txBody>
          <a:bodyPr anchor="ctr"/>
          <a:lstStyle>
            <a:lvl1pPr marL="185738" indent="-4763">
              <a:buNone/>
              <a:defRPr sz="1100" b="0" i="0">
                <a:solidFill>
                  <a:schemeClr val="tx1"/>
                </a:solidFill>
                <a:latin typeface="HelveticaNeueLT Com 65 Md"/>
                <a:cs typeface="HelveticaNeueLT Com 65 Md"/>
              </a:defRPr>
            </a:lvl1pPr>
            <a:lvl2pPr marL="185738" indent="-4763">
              <a:buNone/>
              <a:defRPr sz="800">
                <a:solidFill>
                  <a:schemeClr val="tx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p:txBody>
      </p:sp>
      <p:sp>
        <p:nvSpPr>
          <p:cNvPr id="13" name="Textplatzhalter 4"/>
          <p:cNvSpPr>
            <a:spLocks noGrp="1"/>
          </p:cNvSpPr>
          <p:nvPr>
            <p:ph type="body" sz="quarter" idx="17" hasCustomPrompt="1"/>
          </p:nvPr>
        </p:nvSpPr>
        <p:spPr>
          <a:xfrm>
            <a:off x="3491880" y="3920090"/>
            <a:ext cx="2125563" cy="702710"/>
          </a:xfrm>
          <a:gradFill flip="none" rotWithShape="1">
            <a:gsLst>
              <a:gs pos="4000">
                <a:srgbClr val="363B40"/>
              </a:gs>
              <a:gs pos="52000">
                <a:schemeClr val="bg1">
                  <a:lumMod val="75000"/>
                </a:schemeClr>
              </a:gs>
              <a:gs pos="100000">
                <a:srgbClr val="363B40"/>
              </a:gs>
            </a:gsLst>
            <a:lin ang="3420000" scaled="0"/>
            <a:tileRect/>
          </a:gradFill>
          <a:ln>
            <a:noFill/>
          </a:ln>
        </p:spPr>
        <p:txBody>
          <a:bodyPr anchor="ctr"/>
          <a:lstStyle>
            <a:lvl1pPr marL="180975" indent="0">
              <a:buNone/>
              <a:defRPr sz="1100" b="0" i="0">
                <a:solidFill>
                  <a:schemeClr val="bg1"/>
                </a:solidFill>
                <a:latin typeface="HelveticaNeueLT Com 65 Md"/>
                <a:cs typeface="HelveticaNeueLT Com 65 Md"/>
              </a:defRPr>
            </a:lvl1pPr>
            <a:lvl2pPr marL="180975" indent="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p:txBody>
      </p:sp>
      <p:sp>
        <p:nvSpPr>
          <p:cNvPr id="14" name="Textplatzhalter 4"/>
          <p:cNvSpPr>
            <a:spLocks noGrp="1"/>
          </p:cNvSpPr>
          <p:nvPr>
            <p:ph type="body" sz="quarter" idx="18" hasCustomPrompt="1"/>
          </p:nvPr>
        </p:nvSpPr>
        <p:spPr>
          <a:xfrm>
            <a:off x="6588224" y="3003798"/>
            <a:ext cx="2123976" cy="720080"/>
          </a:xfrm>
          <a:solidFill>
            <a:schemeClr val="bg1"/>
          </a:solidFill>
          <a:ln w="28575" cmpd="sng">
            <a:solidFill>
              <a:schemeClr val="tx1">
                <a:lumMod val="65000"/>
                <a:lumOff val="35000"/>
              </a:schemeClr>
            </a:solidFill>
            <a:prstDash val="solid"/>
          </a:ln>
        </p:spPr>
        <p:txBody>
          <a:bodyPr anchor="ctr"/>
          <a:lstStyle>
            <a:lvl1pPr marL="185738" indent="-4763">
              <a:buNone/>
              <a:defRPr sz="1100" b="0" i="0">
                <a:solidFill>
                  <a:schemeClr val="tx1"/>
                </a:solidFill>
                <a:latin typeface="HelveticaNeueLT Com 65 Md"/>
                <a:cs typeface="HelveticaNeueLT Com 65 Md"/>
              </a:defRPr>
            </a:lvl1pPr>
            <a:lvl2pPr marL="185738" indent="-4763">
              <a:buNone/>
              <a:defRPr sz="800">
                <a:solidFill>
                  <a:schemeClr val="tx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p:txBody>
      </p:sp>
    </p:spTree>
    <p:extLst>
      <p:ext uri="{BB962C8B-B14F-4D97-AF65-F5344CB8AC3E}">
        <p14:creationId xmlns:p14="http://schemas.microsoft.com/office/powerpoint/2010/main" val="1171059382"/>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nteraktion">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de-DE" dirty="0" smtClean="0"/>
              <a:t>Wie sehen Sie das?</a:t>
            </a:r>
            <a:endParaRPr lang="de-DE" dirty="0"/>
          </a:p>
        </p:txBody>
      </p:sp>
      <p:sp>
        <p:nvSpPr>
          <p:cNvPr id="3" name="Textplatzhalter 3"/>
          <p:cNvSpPr>
            <a:spLocks noGrp="1"/>
          </p:cNvSpPr>
          <p:nvPr>
            <p:ph type="body" sz="quarter" idx="10"/>
          </p:nvPr>
        </p:nvSpPr>
        <p:spPr>
          <a:xfrm>
            <a:off x="430212" y="1599643"/>
            <a:ext cx="8281987" cy="3023555"/>
          </a:xfrm>
        </p:spPr>
        <p:txBody>
          <a:bodyPr>
            <a:noAutofit/>
          </a:bodyPr>
          <a:lstStyle>
            <a:lvl1pPr marL="0" indent="0">
              <a:buNone/>
              <a:defRPr sz="1600"/>
            </a:lvl1pPr>
          </a:lstStyle>
          <a:p>
            <a:pPr lvl="0"/>
            <a:r>
              <a:rPr lang="de-DE" dirty="0" smtClean="0"/>
              <a:t>Mastertextformat bearbeiten</a:t>
            </a:r>
            <a:endParaRPr lang="de-DE" dirty="0"/>
          </a:p>
        </p:txBody>
      </p:sp>
      <p:sp>
        <p:nvSpPr>
          <p:cNvPr id="4" name="Textfeld 3"/>
          <p:cNvSpPr txBox="1"/>
          <p:nvPr userDrawn="1"/>
        </p:nvSpPr>
        <p:spPr>
          <a:xfrm>
            <a:off x="5076056" y="1707654"/>
            <a:ext cx="3744416" cy="3170099"/>
          </a:xfrm>
          <a:prstGeom prst="rect">
            <a:avLst/>
          </a:prstGeom>
          <a:noFill/>
        </p:spPr>
        <p:txBody>
          <a:bodyPr wrap="square" rtlCol="0">
            <a:spAutoFit/>
          </a:bodyPr>
          <a:lstStyle/>
          <a:p>
            <a:pPr algn="r"/>
            <a:r>
              <a:rPr lang="de-DE" sz="20000" b="0" i="0" dirty="0" smtClean="0">
                <a:solidFill>
                  <a:srgbClr val="A30101"/>
                </a:solidFill>
                <a:effectLst/>
                <a:latin typeface="FontAwesome"/>
              </a:rPr>
              <a:t></a:t>
            </a:r>
            <a:endParaRPr lang="de-DE" sz="20000" dirty="0">
              <a:solidFill>
                <a:srgbClr val="A30101"/>
              </a:solidFill>
            </a:endParaRPr>
          </a:p>
        </p:txBody>
      </p:sp>
    </p:spTree>
    <p:extLst>
      <p:ext uri="{BB962C8B-B14F-4D97-AF65-F5344CB8AC3E}">
        <p14:creationId xmlns:p14="http://schemas.microsoft.com/office/powerpoint/2010/main" val="1700673013"/>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ause">
    <p:spTree>
      <p:nvGrpSpPr>
        <p:cNvPr id="1" name=""/>
        <p:cNvGrpSpPr/>
        <p:nvPr/>
      </p:nvGrpSpPr>
      <p:grpSpPr>
        <a:xfrm>
          <a:off x="0" y="0"/>
          <a:ext cx="0" cy="0"/>
          <a:chOff x="0" y="0"/>
          <a:chExt cx="0" cy="0"/>
        </a:xfrm>
      </p:grpSpPr>
      <p:sp>
        <p:nvSpPr>
          <p:cNvPr id="6" name="Rechteck 5"/>
          <p:cNvSpPr/>
          <p:nvPr userDrawn="1"/>
        </p:nvSpPr>
        <p:spPr>
          <a:xfrm>
            <a:off x="-754" y="0"/>
            <a:ext cx="9144754" cy="5143500"/>
          </a:xfrm>
          <a:prstGeom prst="rect">
            <a:avLst/>
          </a:prstGeom>
          <a:solidFill>
            <a:srgbClr val="363B40">
              <a:alpha val="80000"/>
            </a:srgbClr>
          </a:solidFill>
        </p:spPr>
        <p:style>
          <a:lnRef idx="1">
            <a:schemeClr val="dk1"/>
          </a:lnRef>
          <a:fillRef idx="3">
            <a:schemeClr val="dk1"/>
          </a:fillRef>
          <a:effectRef idx="2">
            <a:schemeClr val="dk1"/>
          </a:effectRef>
          <a:fontRef idx="minor">
            <a:schemeClr val="lt1"/>
          </a:fontRef>
        </p:style>
        <p:txBody>
          <a:bodyPr lIns="77925" tIns="38963" rIns="77925" bIns="38963" rtlCol="0" anchor="ctr"/>
          <a:lstStyle/>
          <a:p>
            <a:pPr algn="ctr"/>
            <a:endParaRPr lang="de-DE"/>
          </a:p>
        </p:txBody>
      </p:sp>
      <p:sp>
        <p:nvSpPr>
          <p:cNvPr id="8" name="Textfeld 7"/>
          <p:cNvSpPr txBox="1"/>
          <p:nvPr userDrawn="1"/>
        </p:nvSpPr>
        <p:spPr>
          <a:xfrm>
            <a:off x="5076056" y="2065947"/>
            <a:ext cx="3744416" cy="3170099"/>
          </a:xfrm>
          <a:prstGeom prst="rect">
            <a:avLst/>
          </a:prstGeom>
          <a:noFill/>
        </p:spPr>
        <p:txBody>
          <a:bodyPr wrap="square" rtlCol="0">
            <a:spAutoFit/>
          </a:bodyPr>
          <a:lstStyle/>
          <a:p>
            <a:pPr algn="r"/>
            <a:r>
              <a:rPr lang="de-DE" sz="20000" b="0" i="0" dirty="0" smtClean="0">
                <a:solidFill>
                  <a:schemeClr val="bg1"/>
                </a:solidFill>
                <a:effectLst/>
                <a:latin typeface="FontAwesome"/>
              </a:rPr>
              <a:t></a:t>
            </a:r>
            <a:endParaRPr lang="de-DE" sz="20000" dirty="0">
              <a:solidFill>
                <a:schemeClr val="bg1"/>
              </a:solidFill>
            </a:endParaRPr>
          </a:p>
        </p:txBody>
      </p:sp>
      <p:sp>
        <p:nvSpPr>
          <p:cNvPr id="9" name="Titel 1"/>
          <p:cNvSpPr>
            <a:spLocks noGrp="1"/>
          </p:cNvSpPr>
          <p:nvPr>
            <p:ph type="title" hasCustomPrompt="1"/>
          </p:nvPr>
        </p:nvSpPr>
        <p:spPr>
          <a:xfrm>
            <a:off x="430213" y="843558"/>
            <a:ext cx="8281987" cy="543707"/>
          </a:xfrm>
        </p:spPr>
        <p:txBody>
          <a:bodyPr/>
          <a:lstStyle>
            <a:lvl1pPr>
              <a:defRPr>
                <a:solidFill>
                  <a:schemeClr val="bg1"/>
                </a:solidFill>
              </a:defRPr>
            </a:lvl1pPr>
          </a:lstStyle>
          <a:p>
            <a:r>
              <a:rPr lang="de-DE" dirty="0" smtClean="0"/>
              <a:t>Pause</a:t>
            </a:r>
            <a:endParaRPr lang="de-DE" dirty="0"/>
          </a:p>
        </p:txBody>
      </p:sp>
    </p:spTree>
    <p:extLst>
      <p:ext uri="{BB962C8B-B14F-4D97-AF65-F5344CB8AC3E}">
        <p14:creationId xmlns:p14="http://schemas.microsoft.com/office/powerpoint/2010/main" val="1318912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Kapitelanfang 1">
    <p:spTree>
      <p:nvGrpSpPr>
        <p:cNvPr id="1" name=""/>
        <p:cNvGrpSpPr/>
        <p:nvPr/>
      </p:nvGrpSpPr>
      <p:grpSpPr>
        <a:xfrm>
          <a:off x="0" y="0"/>
          <a:ext cx="0" cy="0"/>
          <a:chOff x="0" y="0"/>
          <a:chExt cx="0" cy="0"/>
        </a:xfrm>
      </p:grpSpPr>
      <p:sp>
        <p:nvSpPr>
          <p:cNvPr id="6" name="Rechteck 5"/>
          <p:cNvSpPr/>
          <p:nvPr userDrawn="1"/>
        </p:nvSpPr>
        <p:spPr>
          <a:xfrm>
            <a:off x="-754" y="0"/>
            <a:ext cx="9144754" cy="5143500"/>
          </a:xfrm>
          <a:prstGeom prst="rect">
            <a:avLst/>
          </a:prstGeom>
          <a:solidFill>
            <a:srgbClr val="363B40">
              <a:alpha val="80000"/>
            </a:srgbClr>
          </a:solidFill>
        </p:spPr>
        <p:style>
          <a:lnRef idx="1">
            <a:schemeClr val="dk1"/>
          </a:lnRef>
          <a:fillRef idx="3">
            <a:schemeClr val="dk1"/>
          </a:fillRef>
          <a:effectRef idx="2">
            <a:schemeClr val="dk1"/>
          </a:effectRef>
          <a:fontRef idx="minor">
            <a:schemeClr val="lt1"/>
          </a:fontRef>
        </p:style>
        <p:txBody>
          <a:bodyPr lIns="77925" tIns="38963" rIns="77925" bIns="38963" rtlCol="0" anchor="ctr"/>
          <a:lstStyle/>
          <a:p>
            <a:pPr algn="ctr"/>
            <a:endParaRPr lang="de-DE"/>
          </a:p>
        </p:txBody>
      </p:sp>
      <p:sp>
        <p:nvSpPr>
          <p:cNvPr id="8" name="Textfeld 7"/>
          <p:cNvSpPr txBox="1"/>
          <p:nvPr userDrawn="1"/>
        </p:nvSpPr>
        <p:spPr>
          <a:xfrm>
            <a:off x="5076056" y="2065947"/>
            <a:ext cx="3744416" cy="3170099"/>
          </a:xfrm>
          <a:prstGeom prst="rect">
            <a:avLst/>
          </a:prstGeom>
          <a:noFill/>
        </p:spPr>
        <p:txBody>
          <a:bodyPr wrap="square" rtlCol="0">
            <a:spAutoFit/>
          </a:bodyPr>
          <a:lstStyle/>
          <a:p>
            <a:pPr algn="r"/>
            <a:r>
              <a:rPr lang="de-DE" sz="20000" b="0" i="0" dirty="0" smtClean="0">
                <a:solidFill>
                  <a:srgbClr val="FFFFFF"/>
                </a:solidFill>
                <a:effectLst/>
                <a:latin typeface="FontAwesome"/>
              </a:rPr>
              <a:t></a:t>
            </a:r>
            <a:endParaRPr lang="de-DE" sz="20000" dirty="0">
              <a:solidFill>
                <a:srgbClr val="FFFFFF"/>
              </a:solidFill>
            </a:endParaRPr>
          </a:p>
        </p:txBody>
      </p:sp>
      <p:sp>
        <p:nvSpPr>
          <p:cNvPr id="9" name="Titel 1"/>
          <p:cNvSpPr>
            <a:spLocks noGrp="1"/>
          </p:cNvSpPr>
          <p:nvPr>
            <p:ph type="title" hasCustomPrompt="1"/>
          </p:nvPr>
        </p:nvSpPr>
        <p:spPr>
          <a:xfrm>
            <a:off x="430213" y="843558"/>
            <a:ext cx="8281987" cy="543707"/>
          </a:xfrm>
        </p:spPr>
        <p:txBody>
          <a:bodyPr/>
          <a:lstStyle>
            <a:lvl1pPr>
              <a:defRPr baseline="0">
                <a:solidFill>
                  <a:schemeClr val="bg1"/>
                </a:solidFill>
              </a:defRPr>
            </a:lvl1pPr>
          </a:lstStyle>
          <a:p>
            <a:r>
              <a:rPr lang="de-DE" dirty="0" smtClean="0"/>
              <a:t>Weiter geht‘s</a:t>
            </a:r>
            <a:endParaRPr lang="de-DE" dirty="0"/>
          </a:p>
        </p:txBody>
      </p:sp>
    </p:spTree>
    <p:extLst>
      <p:ext uri="{BB962C8B-B14F-4D97-AF65-F5344CB8AC3E}">
        <p14:creationId xmlns:p14="http://schemas.microsoft.com/office/powerpoint/2010/main" val="1047646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utro links">
    <p:spTree>
      <p:nvGrpSpPr>
        <p:cNvPr id="1" name=""/>
        <p:cNvGrpSpPr/>
        <p:nvPr/>
      </p:nvGrpSpPr>
      <p:grpSpPr>
        <a:xfrm>
          <a:off x="0" y="0"/>
          <a:ext cx="0" cy="0"/>
          <a:chOff x="0" y="0"/>
          <a:chExt cx="0" cy="0"/>
        </a:xfrm>
      </p:grpSpPr>
      <p:sp>
        <p:nvSpPr>
          <p:cNvPr id="4" name="Textfeld 3"/>
          <p:cNvSpPr txBox="1"/>
          <p:nvPr userDrawn="1"/>
        </p:nvSpPr>
        <p:spPr>
          <a:xfrm>
            <a:off x="3107777" y="1429201"/>
            <a:ext cx="2869299" cy="1646605"/>
          </a:xfrm>
          <a:prstGeom prst="rect">
            <a:avLst/>
          </a:prstGeom>
          <a:noFill/>
        </p:spPr>
        <p:txBody>
          <a:bodyPr wrap="square" rtlCol="0">
            <a:spAutoFit/>
          </a:bodyPr>
          <a:lstStyle/>
          <a:p>
            <a:pPr marL="0" indent="0">
              <a:spcAft>
                <a:spcPts val="0"/>
              </a:spcAft>
              <a:buNone/>
            </a:pPr>
            <a:r>
              <a:rPr lang="de-DE" sz="1600" dirty="0" smtClean="0">
                <a:latin typeface="HelveticaNeueLT Com 45 Lt" panose="020B0403020202020204" pitchFamily="34" charset="0"/>
              </a:rPr>
              <a:t>RA Frank Stiegler</a:t>
            </a:r>
            <a:br>
              <a:rPr lang="de-DE" sz="1600" dirty="0" smtClean="0">
                <a:latin typeface="HelveticaNeueLT Com 45 Lt" panose="020B0403020202020204" pitchFamily="34" charset="0"/>
              </a:rPr>
            </a:br>
            <a:r>
              <a:rPr lang="de-DE" sz="1600" dirty="0" smtClean="0">
                <a:latin typeface="HelveticaNeueLT Com 45 Lt" panose="020B0403020202020204" pitchFamily="34" charset="0"/>
              </a:rPr>
              <a:t>Martin-May-Straße 10</a:t>
            </a:r>
            <a:br>
              <a:rPr lang="de-DE" sz="1600" dirty="0" smtClean="0">
                <a:latin typeface="HelveticaNeueLT Com 45 Lt" panose="020B0403020202020204" pitchFamily="34" charset="0"/>
              </a:rPr>
            </a:br>
            <a:r>
              <a:rPr lang="de-DE" sz="1600" dirty="0" smtClean="0">
                <a:latin typeface="HelveticaNeueLT Com 45 Lt" panose="020B0403020202020204" pitchFamily="34" charset="0"/>
              </a:rPr>
              <a:t>60594 Frankfurt</a:t>
            </a:r>
          </a:p>
          <a:p>
            <a:pPr marL="0" indent="0">
              <a:spcBef>
                <a:spcPts val="600"/>
              </a:spcBef>
              <a:buNone/>
            </a:pPr>
            <a:r>
              <a:rPr lang="de-DE" sz="1100" dirty="0" smtClean="0">
                <a:latin typeface="HelveticaNeueLT Com 45 Lt" panose="020B0403020202020204" pitchFamily="34" charset="0"/>
              </a:rPr>
              <a:t>Fon: +49 69 96866084</a:t>
            </a:r>
            <a:br>
              <a:rPr lang="de-DE" sz="1100" dirty="0" smtClean="0">
                <a:latin typeface="HelveticaNeueLT Com 45 Lt" panose="020B0403020202020204" pitchFamily="34" charset="0"/>
              </a:rPr>
            </a:br>
            <a:r>
              <a:rPr lang="de-DE" sz="1100" dirty="0" smtClean="0">
                <a:latin typeface="HelveticaNeueLT Com 45 Lt" panose="020B0403020202020204" pitchFamily="34" charset="0"/>
              </a:rPr>
              <a:t>E-Mail: </a:t>
            </a:r>
            <a:r>
              <a:rPr lang="de-DE" sz="1100" dirty="0" smtClean="0">
                <a:latin typeface="HelveticaNeueLT Com 45 Lt" panose="020B0403020202020204" pitchFamily="34" charset="0"/>
                <a:hlinkClick r:id="rId2"/>
              </a:rPr>
              <a:t>stiegler@stiegler-legal.com</a:t>
            </a:r>
            <a:r>
              <a:rPr lang="de-DE" sz="1100" dirty="0" smtClean="0">
                <a:latin typeface="HelveticaNeueLT Com 45 Lt" panose="020B0403020202020204" pitchFamily="34" charset="0"/>
              </a:rPr>
              <a:t/>
            </a:r>
            <a:br>
              <a:rPr lang="de-DE" sz="1100" dirty="0" smtClean="0">
                <a:latin typeface="HelveticaNeueLT Com 45 Lt" panose="020B0403020202020204" pitchFamily="34" charset="0"/>
              </a:rPr>
            </a:br>
            <a:r>
              <a:rPr lang="de-DE" sz="1100" dirty="0" smtClean="0">
                <a:latin typeface="HelveticaNeueLT Com 65 Md" panose="020B0604020202020204" pitchFamily="34" charset="0"/>
              </a:rPr>
              <a:t>Podcast: </a:t>
            </a:r>
            <a:r>
              <a:rPr lang="de-DE" sz="1100" dirty="0" smtClean="0">
                <a:latin typeface="HelveticaNeueLT Com 65 Md" panose="020B0604020202020204" pitchFamily="34" charset="0"/>
                <a:hlinkClick r:id="rId3"/>
              </a:rPr>
              <a:t>stiegler-legal.com/</a:t>
            </a:r>
            <a:r>
              <a:rPr lang="de-DE" sz="1100" dirty="0" err="1" smtClean="0">
                <a:latin typeface="HelveticaNeueLT Com 65 Md" panose="020B0604020202020204" pitchFamily="34" charset="0"/>
                <a:hlinkClick r:id="rId3"/>
              </a:rPr>
              <a:t>podcast</a:t>
            </a:r>
            <a:endParaRPr lang="de-DE" sz="1100" dirty="0" smtClean="0">
              <a:latin typeface="HelveticaNeueLT Com 65 Md" panose="020B0604020202020204" pitchFamily="34" charset="0"/>
            </a:endParaRPr>
          </a:p>
          <a:p>
            <a:endParaRPr lang="en-US" dirty="0">
              <a:latin typeface="HelveticaNeueLT Com 45 Lt" panose="020B0403020202020204" pitchFamily="34" charset="0"/>
            </a:endParaRPr>
          </a:p>
        </p:txBody>
      </p:sp>
      <p:pic>
        <p:nvPicPr>
          <p:cNvPr id="5" name="Picture 2"/>
          <p:cNvPicPr>
            <a:picLocks noChangeAspect="1" noChangeArrowheads="1"/>
          </p:cNvPicPr>
          <p:nvPr userDrawn="1"/>
        </p:nvPicPr>
        <p:blipFill rotWithShape="1">
          <a:blip r:embed="rId4" cstate="print">
            <a:extLst>
              <a:ext uri="{28A0092B-C50C-407E-A947-70E740481C1C}">
                <a14:useLocalDpi xmlns:a14="http://schemas.microsoft.com/office/drawing/2010/main" val="0"/>
              </a:ext>
            </a:extLst>
          </a:blip>
          <a:srcRect l="14013" t="20623" r="10191" b="8349"/>
          <a:stretch/>
        </p:blipFill>
        <p:spPr bwMode="auto">
          <a:xfrm>
            <a:off x="3193504" y="2850262"/>
            <a:ext cx="1775109" cy="17852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1"/>
          <p:cNvSpPr txBox="1">
            <a:spLocks/>
          </p:cNvSpPr>
          <p:nvPr userDrawn="1"/>
        </p:nvSpPr>
        <p:spPr>
          <a:xfrm>
            <a:off x="3102514" y="803907"/>
            <a:ext cx="5086350" cy="543707"/>
          </a:xfrm>
          <a:prstGeom prst="rect">
            <a:avLst/>
          </a:prstGeom>
        </p:spPr>
        <p:txBody>
          <a:bodyPr vert="horz" lIns="77925" tIns="38963" rIns="77925" bIns="38963" rtlCol="0" anchor="ctr">
            <a:normAutofit fontScale="90000" lnSpcReduction="10000"/>
          </a:bodyPr>
          <a:lstStyle>
            <a:lvl1pPr algn="l" defTabSz="779252" rtl="0" eaLnBrk="1" latinLnBrk="0" hangingPunct="1">
              <a:spcBef>
                <a:spcPct val="0"/>
              </a:spcBef>
              <a:buNone/>
              <a:defRPr sz="3400" b="0" i="0" kern="1200">
                <a:solidFill>
                  <a:schemeClr val="tx1"/>
                </a:solidFill>
                <a:latin typeface="HelveticaNeueLT Com 65 Md"/>
                <a:ea typeface="+mj-ea"/>
                <a:cs typeface="HelveticaNeueLT Com 65 Md"/>
              </a:defRPr>
            </a:lvl1pPr>
          </a:lstStyle>
          <a:p>
            <a:r>
              <a:rPr lang="de-DE" dirty="0" smtClean="0"/>
              <a:t>Diskussion!</a:t>
            </a:r>
            <a:endParaRPr lang="de-DE" dirty="0"/>
          </a:p>
        </p:txBody>
      </p:sp>
      <p:pic>
        <p:nvPicPr>
          <p:cNvPr id="7" name="Picture 2"/>
          <p:cNvPicPr>
            <a:picLocks noChangeAspect="1" noChangeArrowheads="1"/>
          </p:cNvPicPr>
          <p:nvPr userDrawn="1"/>
        </p:nvPicPr>
        <p:blipFill>
          <a:blip r:embed="rId5" cstate="screen">
            <a:extLst>
              <a:ext uri="{28A0092B-C50C-407E-A947-70E740481C1C}">
                <a14:useLocalDpi xmlns:a14="http://schemas.microsoft.com/office/drawing/2010/main"/>
              </a:ext>
            </a:extLst>
          </a:blip>
          <a:srcRect/>
          <a:stretch>
            <a:fillRect/>
          </a:stretch>
        </p:blipFill>
        <p:spPr bwMode="auto">
          <a:xfrm>
            <a:off x="6027357" y="2211710"/>
            <a:ext cx="3122247" cy="25916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Grafik 7"/>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11560" y="780932"/>
            <a:ext cx="1914525" cy="3819525"/>
          </a:xfrm>
          <a:prstGeom prst="rect">
            <a:avLst/>
          </a:prstGeom>
        </p:spPr>
      </p:pic>
    </p:spTree>
    <p:extLst>
      <p:ext uri="{BB962C8B-B14F-4D97-AF65-F5344CB8AC3E}">
        <p14:creationId xmlns:p14="http://schemas.microsoft.com/office/powerpoint/2010/main" val="2420188621"/>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Outro rechts">
    <p:spTree>
      <p:nvGrpSpPr>
        <p:cNvPr id="1" name=""/>
        <p:cNvGrpSpPr/>
        <p:nvPr/>
      </p:nvGrpSpPr>
      <p:grpSpPr>
        <a:xfrm>
          <a:off x="0" y="0"/>
          <a:ext cx="0" cy="0"/>
          <a:chOff x="0" y="0"/>
          <a:chExt cx="0" cy="0"/>
        </a:xfrm>
      </p:grpSpPr>
      <p:pic>
        <p:nvPicPr>
          <p:cNvPr id="3"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6372200" y="996126"/>
            <a:ext cx="2376264" cy="36266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feld 3"/>
          <p:cNvSpPr txBox="1"/>
          <p:nvPr userDrawn="1"/>
        </p:nvSpPr>
        <p:spPr>
          <a:xfrm>
            <a:off x="2339752" y="3435846"/>
            <a:ext cx="2448272" cy="1477328"/>
          </a:xfrm>
          <a:prstGeom prst="rect">
            <a:avLst/>
          </a:prstGeom>
          <a:noFill/>
        </p:spPr>
        <p:txBody>
          <a:bodyPr wrap="square" rtlCol="0">
            <a:spAutoFit/>
          </a:bodyPr>
          <a:lstStyle/>
          <a:p>
            <a:pPr marL="0" indent="0">
              <a:spcAft>
                <a:spcPts val="0"/>
              </a:spcAft>
              <a:buNone/>
            </a:pPr>
            <a:r>
              <a:rPr lang="de-DE" sz="1600" dirty="0" smtClean="0">
                <a:latin typeface="HelveticaNeueLT Com 45 Lt" panose="020B0403020202020204" pitchFamily="34" charset="0"/>
              </a:rPr>
              <a:t>RA Frank Stiegler</a:t>
            </a:r>
            <a:br>
              <a:rPr lang="de-DE" sz="1600" dirty="0" smtClean="0">
                <a:latin typeface="HelveticaNeueLT Com 45 Lt" panose="020B0403020202020204" pitchFamily="34" charset="0"/>
              </a:rPr>
            </a:br>
            <a:r>
              <a:rPr lang="de-DE" sz="1600" dirty="0" smtClean="0">
                <a:latin typeface="HelveticaNeueLT Com 45 Lt" panose="020B0403020202020204" pitchFamily="34" charset="0"/>
              </a:rPr>
              <a:t>Martin-May-Straße 10</a:t>
            </a:r>
            <a:br>
              <a:rPr lang="de-DE" sz="1600" dirty="0" smtClean="0">
                <a:latin typeface="HelveticaNeueLT Com 45 Lt" panose="020B0403020202020204" pitchFamily="34" charset="0"/>
              </a:rPr>
            </a:br>
            <a:r>
              <a:rPr lang="de-DE" sz="1600" dirty="0" smtClean="0">
                <a:latin typeface="HelveticaNeueLT Com 45 Lt" panose="020B0403020202020204" pitchFamily="34" charset="0"/>
              </a:rPr>
              <a:t>60594 Frankfurt</a:t>
            </a:r>
          </a:p>
          <a:p>
            <a:pPr marL="0" indent="0">
              <a:spcBef>
                <a:spcPts val="600"/>
              </a:spcBef>
              <a:buNone/>
            </a:pPr>
            <a:r>
              <a:rPr lang="de-DE" sz="1100" dirty="0" smtClean="0">
                <a:latin typeface="HelveticaNeueLT Com 45 Lt" panose="020B0403020202020204" pitchFamily="34" charset="0"/>
              </a:rPr>
              <a:t>Fon: +49 69 96866084</a:t>
            </a:r>
            <a:br>
              <a:rPr lang="de-DE" sz="1100" dirty="0" smtClean="0">
                <a:latin typeface="HelveticaNeueLT Com 45 Lt" panose="020B0403020202020204" pitchFamily="34" charset="0"/>
              </a:rPr>
            </a:br>
            <a:r>
              <a:rPr lang="de-DE" sz="1100" dirty="0" smtClean="0">
                <a:latin typeface="HelveticaNeueLT Com 45 Lt" panose="020B0403020202020204" pitchFamily="34" charset="0"/>
              </a:rPr>
              <a:t>E-Mail: </a:t>
            </a:r>
            <a:r>
              <a:rPr lang="de-DE" sz="1100" dirty="0" smtClean="0">
                <a:latin typeface="HelveticaNeueLT Com 45 Lt" panose="020B0403020202020204" pitchFamily="34" charset="0"/>
                <a:hlinkClick r:id="rId3"/>
              </a:rPr>
              <a:t>stiegler@stiegler-legal.com</a:t>
            </a:r>
            <a:endParaRPr lang="de-DE" sz="1100" dirty="0" smtClean="0">
              <a:latin typeface="HelveticaNeueLT Com 45 Lt" panose="020B0403020202020204" pitchFamily="34" charset="0"/>
            </a:endParaRPr>
          </a:p>
          <a:p>
            <a:endParaRPr lang="en-US" dirty="0">
              <a:latin typeface="HelveticaNeueLT Com 45 Lt" panose="020B0403020202020204" pitchFamily="34" charset="0"/>
            </a:endParaRPr>
          </a:p>
        </p:txBody>
      </p:sp>
      <p:pic>
        <p:nvPicPr>
          <p:cNvPr id="5" name="Picture 2"/>
          <p:cNvPicPr>
            <a:picLocks noChangeAspect="1" noChangeArrowheads="1"/>
          </p:cNvPicPr>
          <p:nvPr userDrawn="1"/>
        </p:nvPicPr>
        <p:blipFill rotWithShape="1">
          <a:blip r:embed="rId4" cstate="print">
            <a:extLst>
              <a:ext uri="{28A0092B-C50C-407E-A947-70E740481C1C}">
                <a14:useLocalDpi xmlns:a14="http://schemas.microsoft.com/office/drawing/2010/main" val="0"/>
              </a:ext>
            </a:extLst>
          </a:blip>
          <a:srcRect l="14013" t="20623" r="10191" b="8349"/>
          <a:stretch/>
        </p:blipFill>
        <p:spPr bwMode="auto">
          <a:xfrm>
            <a:off x="431800" y="2837513"/>
            <a:ext cx="1775109" cy="17852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itel 1"/>
          <p:cNvSpPr>
            <a:spLocks noGrp="1"/>
          </p:cNvSpPr>
          <p:nvPr>
            <p:ph type="title" hasCustomPrompt="1"/>
          </p:nvPr>
        </p:nvSpPr>
        <p:spPr>
          <a:xfrm>
            <a:off x="430213" y="843558"/>
            <a:ext cx="8281987" cy="543707"/>
          </a:xfrm>
        </p:spPr>
        <p:txBody>
          <a:bodyPr/>
          <a:lstStyle/>
          <a:p>
            <a:r>
              <a:rPr lang="de-DE" dirty="0" smtClean="0"/>
              <a:t>Viel Erfolg!</a:t>
            </a:r>
            <a:endParaRPr lang="de-DE" dirty="0"/>
          </a:p>
        </p:txBody>
      </p:sp>
    </p:spTree>
    <p:extLst>
      <p:ext uri="{BB962C8B-B14F-4D97-AF65-F5344CB8AC3E}">
        <p14:creationId xmlns:p14="http://schemas.microsoft.com/office/powerpoint/2010/main" val="2783079814"/>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ildquellenangaben ohn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de-DE" dirty="0" smtClean="0"/>
              <a:t>Bildquellenangaben / Image </a:t>
            </a:r>
            <a:r>
              <a:rPr lang="de-DE" dirty="0" err="1" smtClean="0"/>
              <a:t>Sources</a:t>
            </a:r>
            <a:endParaRPr lang="de-DE" dirty="0"/>
          </a:p>
        </p:txBody>
      </p:sp>
      <p:sp>
        <p:nvSpPr>
          <p:cNvPr id="3" name="Textplatzhalter 3"/>
          <p:cNvSpPr>
            <a:spLocks noGrp="1"/>
          </p:cNvSpPr>
          <p:nvPr>
            <p:ph type="body" sz="quarter" idx="10"/>
          </p:nvPr>
        </p:nvSpPr>
        <p:spPr>
          <a:xfrm>
            <a:off x="430212" y="1599643"/>
            <a:ext cx="8281987" cy="3023157"/>
          </a:xfrm>
        </p:spPr>
        <p:txBody>
          <a:bodyPr>
            <a:noAutofit/>
          </a:bodyPr>
          <a:lstStyle>
            <a:lvl1pPr marL="285750" indent="-285750">
              <a:buFont typeface="Wingdings" charset="2"/>
              <a:buChar char="§"/>
              <a:defRPr sz="800"/>
            </a:lvl1pPr>
          </a:lstStyle>
          <a:p>
            <a:pPr lvl="0"/>
            <a:r>
              <a:rPr lang="de-DE" dirty="0" smtClean="0"/>
              <a:t>Mastertextformat bearbeiten</a:t>
            </a:r>
          </a:p>
          <a:p>
            <a:pPr lvl="0"/>
            <a:endParaRPr lang="de-DE" dirty="0"/>
          </a:p>
        </p:txBody>
      </p:sp>
    </p:spTree>
    <p:extLst>
      <p:ext uri="{BB962C8B-B14F-4D97-AF65-F5344CB8AC3E}">
        <p14:creationId xmlns:p14="http://schemas.microsoft.com/office/powerpoint/2010/main" val="2939029338"/>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ildquellenangaben">
    <p:spTree>
      <p:nvGrpSpPr>
        <p:cNvPr id="1" name=""/>
        <p:cNvGrpSpPr/>
        <p:nvPr/>
      </p:nvGrpSpPr>
      <p:grpSpPr>
        <a:xfrm>
          <a:off x="0" y="0"/>
          <a:ext cx="0" cy="0"/>
          <a:chOff x="0" y="0"/>
          <a:chExt cx="0" cy="0"/>
        </a:xfrm>
      </p:grpSpPr>
      <p:sp>
        <p:nvSpPr>
          <p:cNvPr id="9" name="Textplatzhalter 4"/>
          <p:cNvSpPr>
            <a:spLocks noGrp="1"/>
          </p:cNvSpPr>
          <p:nvPr>
            <p:ph type="body" sz="quarter" idx="11" hasCustomPrompt="1"/>
          </p:nvPr>
        </p:nvSpPr>
        <p:spPr>
          <a:xfrm>
            <a:off x="431800" y="3542680"/>
            <a:ext cx="8281987" cy="1080120"/>
          </a:xfrm>
          <a:gradFill flip="none" rotWithShape="1">
            <a:gsLst>
              <a:gs pos="4000">
                <a:srgbClr val="363B40"/>
              </a:gs>
              <a:gs pos="52000">
                <a:schemeClr val="bg1">
                  <a:lumMod val="75000"/>
                </a:schemeClr>
              </a:gs>
              <a:gs pos="100000">
                <a:srgbClr val="363B40"/>
              </a:gs>
            </a:gsLst>
            <a:lin ang="3420000" scaled="0"/>
            <a:tileRect/>
          </a:gradFill>
          <a:ln>
            <a:noFill/>
          </a:ln>
        </p:spPr>
        <p:txBody>
          <a:bodyPr anchor="ctr"/>
          <a:lstStyle>
            <a:lvl1pPr marL="804863" indent="0">
              <a:buNone/>
              <a:defRPr sz="1600" b="0" i="0">
                <a:solidFill>
                  <a:schemeClr val="bg1"/>
                </a:solidFill>
                <a:latin typeface="HelveticaNeueLT Com 65 Md"/>
                <a:cs typeface="HelveticaNeueLT Com 65 Md"/>
              </a:defRPr>
            </a:lvl1pPr>
            <a:lvl2pPr marL="628650" indent="0">
              <a:buNone/>
              <a:defRPr sz="800">
                <a:solidFill>
                  <a:schemeClr val="bg1"/>
                </a:solidFill>
              </a:defRPr>
            </a:lvl2pPr>
            <a:lvl4pPr>
              <a:defRPr sz="1700" b="0" i="0">
                <a:solidFill>
                  <a:schemeClr val="bg1"/>
                </a:solidFill>
                <a:latin typeface="HelveticaNeueLT Com 65 Md"/>
                <a:cs typeface="HelveticaNeueLT Com 65 Md"/>
              </a:defRPr>
            </a:lvl4pPr>
            <a:lvl5pPr>
              <a:defRPr sz="1000">
                <a:solidFill>
                  <a:schemeClr val="bg1"/>
                </a:solidFill>
              </a:defRPr>
            </a:lvl5pPr>
          </a:lstStyle>
          <a:p>
            <a:pPr lvl="0"/>
            <a:r>
              <a:rPr lang="de-DE" dirty="0" smtClean="0"/>
              <a:t>Vierte Ebene</a:t>
            </a:r>
          </a:p>
        </p:txBody>
      </p:sp>
      <p:sp>
        <p:nvSpPr>
          <p:cNvPr id="2" name="Titel 1"/>
          <p:cNvSpPr>
            <a:spLocks noGrp="1"/>
          </p:cNvSpPr>
          <p:nvPr>
            <p:ph type="title" hasCustomPrompt="1"/>
          </p:nvPr>
        </p:nvSpPr>
        <p:spPr/>
        <p:txBody>
          <a:bodyPr/>
          <a:lstStyle/>
          <a:p>
            <a:r>
              <a:rPr lang="de-DE" dirty="0" smtClean="0"/>
              <a:t>Bildquellenangaben / Image </a:t>
            </a:r>
            <a:r>
              <a:rPr lang="de-DE" dirty="0" err="1" smtClean="0"/>
              <a:t>Sources</a:t>
            </a:r>
            <a:endParaRPr lang="de-DE" dirty="0"/>
          </a:p>
        </p:txBody>
      </p:sp>
      <p:sp>
        <p:nvSpPr>
          <p:cNvPr id="3" name="Textplatzhalter 3"/>
          <p:cNvSpPr>
            <a:spLocks noGrp="1"/>
          </p:cNvSpPr>
          <p:nvPr>
            <p:ph type="body" sz="quarter" idx="10"/>
          </p:nvPr>
        </p:nvSpPr>
        <p:spPr>
          <a:xfrm>
            <a:off x="430212" y="1599643"/>
            <a:ext cx="8281987" cy="1260139"/>
          </a:xfrm>
        </p:spPr>
        <p:txBody>
          <a:bodyPr>
            <a:noAutofit/>
          </a:bodyPr>
          <a:lstStyle>
            <a:lvl1pPr marL="285750" indent="-285750">
              <a:buFont typeface="Wingdings" charset="2"/>
              <a:buChar char="§"/>
              <a:defRPr sz="800"/>
            </a:lvl1pPr>
          </a:lstStyle>
          <a:p>
            <a:pPr lvl="0"/>
            <a:r>
              <a:rPr lang="de-DE" dirty="0" smtClean="0"/>
              <a:t>Mastertextformat bearbeiten</a:t>
            </a:r>
          </a:p>
          <a:p>
            <a:pPr lvl="0"/>
            <a:endParaRPr lang="de-DE" dirty="0"/>
          </a:p>
        </p:txBody>
      </p:sp>
    </p:spTree>
    <p:extLst>
      <p:ext uri="{BB962C8B-B14F-4D97-AF65-F5344CB8AC3E}">
        <p14:creationId xmlns:p14="http://schemas.microsoft.com/office/powerpoint/2010/main" val="4182402251"/>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de-DE"/>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extLst>
      <p:ext uri="{BB962C8B-B14F-4D97-AF65-F5344CB8AC3E}">
        <p14:creationId xmlns:p14="http://schemas.microsoft.com/office/powerpoint/2010/main" val="32185412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rga">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de-DE" dirty="0" err="1" smtClean="0"/>
              <a:t>Orga</a:t>
            </a:r>
            <a:endParaRPr lang="de-DE" dirty="0"/>
          </a:p>
        </p:txBody>
      </p:sp>
      <p:sp>
        <p:nvSpPr>
          <p:cNvPr id="4" name="Textplatzhalter 3"/>
          <p:cNvSpPr>
            <a:spLocks noGrp="1"/>
          </p:cNvSpPr>
          <p:nvPr>
            <p:ph type="body" sz="quarter" idx="10"/>
          </p:nvPr>
        </p:nvSpPr>
        <p:spPr>
          <a:xfrm>
            <a:off x="430212" y="1599643"/>
            <a:ext cx="8281987" cy="3023555"/>
          </a:xfrm>
        </p:spPr>
        <p:txBody>
          <a:bodyPr>
            <a:noAutofit/>
          </a:bodyPr>
          <a:lstStyle>
            <a:lvl1pPr>
              <a:defRPr sz="1600"/>
            </a:lvl1pPr>
          </a:lstStyle>
          <a:p>
            <a:pPr lvl="0"/>
            <a:r>
              <a:rPr lang="de-DE" dirty="0" smtClean="0"/>
              <a:t>Mastertextformat bearbeiten</a:t>
            </a:r>
            <a:endParaRPr lang="de-DE" dirty="0"/>
          </a:p>
        </p:txBody>
      </p:sp>
    </p:spTree>
    <p:extLst>
      <p:ext uri="{BB962C8B-B14F-4D97-AF65-F5344CB8AC3E}">
        <p14:creationId xmlns:p14="http://schemas.microsoft.com/office/powerpoint/2010/main" val="250911950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s">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Mastertitelformat bearbeiten</a:t>
            </a:r>
            <a:endParaRPr lang="de-DE" dirty="0"/>
          </a:p>
        </p:txBody>
      </p:sp>
      <p:sp>
        <p:nvSpPr>
          <p:cNvPr id="4" name="Textplatzhalter 3"/>
          <p:cNvSpPr>
            <a:spLocks noGrp="1"/>
          </p:cNvSpPr>
          <p:nvPr>
            <p:ph type="body" sz="quarter" idx="10"/>
          </p:nvPr>
        </p:nvSpPr>
        <p:spPr>
          <a:xfrm>
            <a:off x="430212" y="1599643"/>
            <a:ext cx="8281987" cy="3023555"/>
          </a:xfrm>
        </p:spPr>
        <p:txBody>
          <a:bodyPr>
            <a:noAutofit/>
          </a:bodyPr>
          <a:lstStyle>
            <a:lvl1pPr>
              <a:defRPr sz="1600"/>
            </a:lvl1pPr>
          </a:lstStyle>
          <a:p>
            <a:pPr lvl="0"/>
            <a:r>
              <a:rPr lang="de-DE" dirty="0" smtClean="0"/>
              <a:t>Mastertextformat bearbeiten</a:t>
            </a:r>
            <a:endParaRPr lang="de-DE" dirty="0"/>
          </a:p>
        </p:txBody>
      </p:sp>
    </p:spTree>
    <p:extLst>
      <p:ext uri="{BB962C8B-B14F-4D97-AF65-F5344CB8AC3E}">
        <p14:creationId xmlns:p14="http://schemas.microsoft.com/office/powerpoint/2010/main" val="30698363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Kapitelanfang 1">
    <p:spTree>
      <p:nvGrpSpPr>
        <p:cNvPr id="1" name=""/>
        <p:cNvGrpSpPr/>
        <p:nvPr/>
      </p:nvGrpSpPr>
      <p:grpSpPr>
        <a:xfrm>
          <a:off x="0" y="0"/>
          <a:ext cx="0" cy="0"/>
          <a:chOff x="0" y="0"/>
          <a:chExt cx="0" cy="0"/>
        </a:xfrm>
      </p:grpSpPr>
      <p:pic>
        <p:nvPicPr>
          <p:cNvPr id="5" name="Picture 3"/>
          <p:cNvPicPr>
            <a:picLocks noChangeAspect="1" noChangeArrowheads="1"/>
          </p:cNvPicPr>
          <p:nvPr userDrawn="1"/>
        </p:nvPicPr>
        <p:blipFill rotWithShape="1">
          <a:blip r:embed="rId2">
            <a:alphaModFix/>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2012" t="27610" r="37988" b="12390"/>
          <a:stretch/>
        </p:blipFill>
        <p:spPr bwMode="auto">
          <a:xfrm>
            <a:off x="0" y="0"/>
            <a:ext cx="9144000" cy="52360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hteck 6"/>
          <p:cNvSpPr/>
          <p:nvPr userDrawn="1"/>
        </p:nvSpPr>
        <p:spPr>
          <a:xfrm>
            <a:off x="-754" y="0"/>
            <a:ext cx="9144754" cy="5143500"/>
          </a:xfrm>
          <a:prstGeom prst="rect">
            <a:avLst/>
          </a:prstGeom>
          <a:solidFill>
            <a:srgbClr val="363B40">
              <a:alpha val="80000"/>
            </a:srgbClr>
          </a:solidFill>
        </p:spPr>
        <p:style>
          <a:lnRef idx="1">
            <a:schemeClr val="dk1"/>
          </a:lnRef>
          <a:fillRef idx="3">
            <a:schemeClr val="dk1"/>
          </a:fillRef>
          <a:effectRef idx="2">
            <a:schemeClr val="dk1"/>
          </a:effectRef>
          <a:fontRef idx="minor">
            <a:schemeClr val="lt1"/>
          </a:fontRef>
        </p:style>
        <p:txBody>
          <a:bodyPr lIns="77925" tIns="38963" rIns="77925" bIns="38963" rtlCol="0" anchor="ctr"/>
          <a:lstStyle/>
          <a:p>
            <a:pPr algn="ctr"/>
            <a:endParaRPr lang="de-DE"/>
          </a:p>
        </p:txBody>
      </p:sp>
      <p:sp>
        <p:nvSpPr>
          <p:cNvPr id="4" name="Textplatzhalter 4"/>
          <p:cNvSpPr>
            <a:spLocks noGrp="1"/>
          </p:cNvSpPr>
          <p:nvPr>
            <p:ph type="body" sz="quarter" idx="12" hasCustomPrompt="1"/>
          </p:nvPr>
        </p:nvSpPr>
        <p:spPr>
          <a:xfrm>
            <a:off x="7164709" y="4443958"/>
            <a:ext cx="1547491" cy="288032"/>
          </a:xfrm>
        </p:spPr>
        <p:txBody>
          <a:bodyPr>
            <a:normAutofit/>
          </a:bodyPr>
          <a:lstStyle>
            <a:lvl1pPr marL="0" indent="0" algn="r">
              <a:buNone/>
              <a:defRPr sz="700">
                <a:ln>
                  <a:noFill/>
                </a:ln>
                <a:solidFill>
                  <a:schemeClr val="bg1"/>
                </a:solidFill>
              </a:defRPr>
            </a:lvl1pPr>
          </a:lstStyle>
          <a:p>
            <a:pPr lvl="0"/>
            <a:r>
              <a:rPr lang="de-DE" dirty="0" smtClean="0"/>
              <a:t>Quelle:</a:t>
            </a:r>
          </a:p>
        </p:txBody>
      </p:sp>
      <p:sp>
        <p:nvSpPr>
          <p:cNvPr id="6" name="Textplatzhalter 3"/>
          <p:cNvSpPr>
            <a:spLocks noGrp="1"/>
          </p:cNvSpPr>
          <p:nvPr>
            <p:ph type="body" sz="quarter" idx="10"/>
          </p:nvPr>
        </p:nvSpPr>
        <p:spPr>
          <a:xfrm>
            <a:off x="430212" y="1599643"/>
            <a:ext cx="8281987" cy="3023555"/>
          </a:xfrm>
        </p:spPr>
        <p:txBody>
          <a:bodyPr>
            <a:noAutofit/>
          </a:bodyPr>
          <a:lstStyle>
            <a:lvl1pPr marL="342900" indent="-342900">
              <a:buClr>
                <a:schemeClr val="tx1"/>
              </a:buClr>
              <a:buFont typeface="+mj-lt"/>
              <a:buAutoNum type="arabicPeriod"/>
              <a:defRPr sz="1600">
                <a:solidFill>
                  <a:schemeClr val="tx1"/>
                </a:solidFill>
              </a:defRPr>
            </a:lvl1pPr>
          </a:lstStyle>
          <a:p>
            <a:pPr lvl="0"/>
            <a:r>
              <a:rPr lang="de-DE" dirty="0" smtClean="0"/>
              <a:t>Mastertextformat bearbeiten</a:t>
            </a:r>
            <a:endParaRPr lang="de-DE" dirty="0"/>
          </a:p>
        </p:txBody>
      </p:sp>
    </p:spTree>
    <p:extLst>
      <p:ext uri="{BB962C8B-B14F-4D97-AF65-F5344CB8AC3E}">
        <p14:creationId xmlns:p14="http://schemas.microsoft.com/office/powerpoint/2010/main" val="2381925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ufzählung">
    <p:spTree>
      <p:nvGrpSpPr>
        <p:cNvPr id="1" name=""/>
        <p:cNvGrpSpPr/>
        <p:nvPr/>
      </p:nvGrpSpPr>
      <p:grpSpPr>
        <a:xfrm>
          <a:off x="0" y="0"/>
          <a:ext cx="0" cy="0"/>
          <a:chOff x="0" y="0"/>
          <a:chExt cx="0" cy="0"/>
        </a:xfrm>
      </p:grpSpPr>
      <p:sp>
        <p:nvSpPr>
          <p:cNvPr id="5" name="Titel 1"/>
          <p:cNvSpPr>
            <a:spLocks noGrp="1"/>
          </p:cNvSpPr>
          <p:nvPr>
            <p:ph type="title"/>
          </p:nvPr>
        </p:nvSpPr>
        <p:spPr>
          <a:xfrm>
            <a:off x="430213" y="843558"/>
            <a:ext cx="8281987" cy="543707"/>
          </a:xfrm>
        </p:spPr>
        <p:txBody>
          <a:bodyPr/>
          <a:lstStyle/>
          <a:p>
            <a:r>
              <a:rPr lang="de-DE" dirty="0" smtClean="0"/>
              <a:t>Mastertitelformat bearbeiten</a:t>
            </a:r>
            <a:endParaRPr lang="de-DE" dirty="0"/>
          </a:p>
        </p:txBody>
      </p:sp>
      <p:sp>
        <p:nvSpPr>
          <p:cNvPr id="6" name="Textplatzhalter 3"/>
          <p:cNvSpPr>
            <a:spLocks noGrp="1"/>
          </p:cNvSpPr>
          <p:nvPr>
            <p:ph type="body" sz="quarter" idx="10"/>
          </p:nvPr>
        </p:nvSpPr>
        <p:spPr>
          <a:xfrm>
            <a:off x="430212" y="1599643"/>
            <a:ext cx="8281987" cy="3023555"/>
          </a:xfrm>
        </p:spPr>
        <p:txBody>
          <a:bodyPr>
            <a:noAutofit/>
          </a:bodyPr>
          <a:lstStyle>
            <a:lvl1pPr marL="342900" indent="-342900">
              <a:buFont typeface="+mj-lt"/>
              <a:buAutoNum type="arabicPeriod"/>
              <a:defRPr sz="1600"/>
            </a:lvl1pPr>
          </a:lstStyle>
          <a:p>
            <a:pPr lvl="0"/>
            <a:r>
              <a:rPr lang="de-DE" dirty="0" smtClean="0"/>
              <a:t>Mastertextformat bearbeiten</a:t>
            </a:r>
            <a:endParaRPr lang="de-DE" dirty="0"/>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s mit Bi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Mastertitelformat bearbeiten</a:t>
            </a:r>
            <a:endParaRPr lang="de-DE" dirty="0"/>
          </a:p>
        </p:txBody>
      </p:sp>
      <p:sp>
        <p:nvSpPr>
          <p:cNvPr id="3" name="Textplatzhalter 3"/>
          <p:cNvSpPr>
            <a:spLocks noGrp="1"/>
          </p:cNvSpPr>
          <p:nvPr>
            <p:ph type="body" sz="quarter" idx="10"/>
          </p:nvPr>
        </p:nvSpPr>
        <p:spPr>
          <a:xfrm>
            <a:off x="430213" y="1599643"/>
            <a:ext cx="4540601" cy="3023555"/>
          </a:xfrm>
        </p:spPr>
        <p:txBody>
          <a:bodyPr>
            <a:noAutofit/>
          </a:bodyPr>
          <a:lstStyle>
            <a:lvl1pPr>
              <a:defRPr sz="1600"/>
            </a:lvl1pPr>
          </a:lstStyle>
          <a:p>
            <a:pPr lvl="0"/>
            <a:r>
              <a:rPr lang="de-DE" dirty="0" smtClean="0"/>
              <a:t>Mastertextformat bearbeiten</a:t>
            </a:r>
            <a:endParaRPr lang="de-DE" dirty="0"/>
          </a:p>
        </p:txBody>
      </p:sp>
      <p:sp>
        <p:nvSpPr>
          <p:cNvPr id="5" name="Bildplatzhalter 4"/>
          <p:cNvSpPr>
            <a:spLocks noGrp="1"/>
          </p:cNvSpPr>
          <p:nvPr>
            <p:ph type="pic" sz="quarter" idx="11"/>
          </p:nvPr>
        </p:nvSpPr>
        <p:spPr>
          <a:xfrm>
            <a:off x="5303228" y="1671638"/>
            <a:ext cx="3408972" cy="2556296"/>
          </a:xfrm>
          <a:solidFill>
            <a:schemeClr val="bg1">
              <a:lumMod val="50000"/>
            </a:schemeClr>
          </a:solidFill>
          <a:ln>
            <a:noFill/>
          </a:ln>
          <a:effectLst>
            <a:outerShdw blurRad="63500" dist="50800" dir="2700000" sx="101000" sy="101000" algn="tl" rotWithShape="0">
              <a:prstClr val="black">
                <a:alpha val="40000"/>
              </a:prstClr>
            </a:outerShdw>
          </a:effectLst>
        </p:spPr>
        <p:txBody>
          <a:bodyPr/>
          <a:lstStyle/>
          <a:p>
            <a:endParaRPr lang="de-DE"/>
          </a:p>
        </p:txBody>
      </p:sp>
      <p:sp>
        <p:nvSpPr>
          <p:cNvPr id="6" name="Textplatzhalter 4"/>
          <p:cNvSpPr>
            <a:spLocks noGrp="1"/>
          </p:cNvSpPr>
          <p:nvPr>
            <p:ph type="body" sz="quarter" idx="12" hasCustomPrompt="1"/>
          </p:nvPr>
        </p:nvSpPr>
        <p:spPr>
          <a:xfrm>
            <a:off x="7164709" y="4443958"/>
            <a:ext cx="1547491" cy="288032"/>
          </a:xfrm>
        </p:spPr>
        <p:txBody>
          <a:bodyPr>
            <a:normAutofit/>
          </a:bodyPr>
          <a:lstStyle>
            <a:lvl1pPr marL="0" indent="0" algn="r">
              <a:buNone/>
              <a:defRPr sz="700">
                <a:ln>
                  <a:noFill/>
                </a:ln>
                <a:solidFill>
                  <a:schemeClr val="tx1"/>
                </a:solidFill>
              </a:defRPr>
            </a:lvl1pPr>
          </a:lstStyle>
          <a:p>
            <a:pPr lvl="0"/>
            <a:r>
              <a:rPr lang="de-DE" dirty="0" smtClean="0"/>
              <a:t>Quelle:</a:t>
            </a:r>
          </a:p>
        </p:txBody>
      </p:sp>
    </p:spTree>
    <p:extLst>
      <p:ext uri="{BB962C8B-B14F-4D97-AF65-F5344CB8AC3E}">
        <p14:creationId xmlns:p14="http://schemas.microsoft.com/office/powerpoint/2010/main" val="1718855482"/>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Nur Bi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Mastertitelformat bearbeiten</a:t>
            </a:r>
            <a:endParaRPr lang="de-DE" dirty="0"/>
          </a:p>
        </p:txBody>
      </p:sp>
      <p:sp>
        <p:nvSpPr>
          <p:cNvPr id="5" name="Bildplatzhalter 4"/>
          <p:cNvSpPr>
            <a:spLocks noGrp="1"/>
          </p:cNvSpPr>
          <p:nvPr>
            <p:ph type="pic" sz="quarter" idx="11"/>
          </p:nvPr>
        </p:nvSpPr>
        <p:spPr>
          <a:xfrm>
            <a:off x="431800" y="1598613"/>
            <a:ext cx="8280400" cy="2629321"/>
          </a:xfrm>
          <a:solidFill>
            <a:schemeClr val="bg1">
              <a:lumMod val="50000"/>
            </a:schemeClr>
          </a:solidFill>
          <a:ln>
            <a:noFill/>
          </a:ln>
          <a:effectLst>
            <a:outerShdw blurRad="63500" dist="50800" dir="2700000" sx="101000" sy="101000" algn="tl" rotWithShape="0">
              <a:prstClr val="black">
                <a:alpha val="40000"/>
              </a:prstClr>
            </a:outerShdw>
          </a:effectLst>
        </p:spPr>
        <p:txBody>
          <a:bodyPr/>
          <a:lstStyle/>
          <a:p>
            <a:endParaRPr lang="de-DE"/>
          </a:p>
        </p:txBody>
      </p:sp>
      <p:sp>
        <p:nvSpPr>
          <p:cNvPr id="6" name="Textplatzhalter 4"/>
          <p:cNvSpPr>
            <a:spLocks noGrp="1"/>
          </p:cNvSpPr>
          <p:nvPr>
            <p:ph type="body" sz="quarter" idx="12" hasCustomPrompt="1"/>
          </p:nvPr>
        </p:nvSpPr>
        <p:spPr>
          <a:xfrm>
            <a:off x="7164709" y="4443958"/>
            <a:ext cx="1547491" cy="288032"/>
          </a:xfrm>
        </p:spPr>
        <p:txBody>
          <a:bodyPr>
            <a:normAutofit/>
          </a:bodyPr>
          <a:lstStyle>
            <a:lvl1pPr marL="0" indent="0" algn="r">
              <a:buNone/>
              <a:defRPr sz="700">
                <a:ln>
                  <a:noFill/>
                </a:ln>
                <a:solidFill>
                  <a:schemeClr val="tx1"/>
                </a:solidFill>
              </a:defRPr>
            </a:lvl1pPr>
          </a:lstStyle>
          <a:p>
            <a:pPr lvl="0"/>
            <a:r>
              <a:rPr lang="de-DE" dirty="0" smtClean="0"/>
              <a:t>Quelle:</a:t>
            </a:r>
          </a:p>
        </p:txBody>
      </p:sp>
    </p:spTree>
    <p:extLst>
      <p:ext uri="{BB962C8B-B14F-4D97-AF65-F5344CB8AC3E}">
        <p14:creationId xmlns:p14="http://schemas.microsoft.com/office/powerpoint/2010/main" val="3752755278"/>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ufzählung mit Bi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Mastertitelformat bearbeiten</a:t>
            </a:r>
            <a:endParaRPr lang="de-DE"/>
          </a:p>
        </p:txBody>
      </p:sp>
      <p:sp>
        <p:nvSpPr>
          <p:cNvPr id="3" name="Textplatzhalter 3"/>
          <p:cNvSpPr>
            <a:spLocks noGrp="1"/>
          </p:cNvSpPr>
          <p:nvPr>
            <p:ph type="body" sz="quarter" idx="10"/>
          </p:nvPr>
        </p:nvSpPr>
        <p:spPr>
          <a:xfrm>
            <a:off x="430213" y="1599643"/>
            <a:ext cx="4540601" cy="3023555"/>
          </a:xfrm>
        </p:spPr>
        <p:txBody>
          <a:bodyPr wrap="square">
            <a:noAutofit/>
          </a:bodyPr>
          <a:lstStyle>
            <a:lvl1pPr marL="457200" indent="-457200">
              <a:buFont typeface="+mj-lt"/>
              <a:buAutoNum type="arabicPeriod"/>
              <a:defRPr sz="1600"/>
            </a:lvl1pPr>
          </a:lstStyle>
          <a:p>
            <a:pPr lvl="0"/>
            <a:r>
              <a:rPr lang="de-DE" dirty="0" smtClean="0"/>
              <a:t>Mastertextformat bearbeiten</a:t>
            </a:r>
            <a:endParaRPr lang="de-DE" dirty="0"/>
          </a:p>
        </p:txBody>
      </p:sp>
      <p:sp>
        <p:nvSpPr>
          <p:cNvPr id="6" name="Bildplatzhalter 4"/>
          <p:cNvSpPr>
            <a:spLocks noGrp="1"/>
          </p:cNvSpPr>
          <p:nvPr>
            <p:ph type="pic" sz="quarter" idx="11"/>
          </p:nvPr>
        </p:nvSpPr>
        <p:spPr>
          <a:xfrm>
            <a:off x="5303228" y="1671638"/>
            <a:ext cx="3408972" cy="2556296"/>
          </a:xfrm>
          <a:solidFill>
            <a:schemeClr val="bg1">
              <a:lumMod val="50000"/>
            </a:schemeClr>
          </a:solidFill>
          <a:ln>
            <a:noFill/>
          </a:ln>
          <a:effectLst>
            <a:outerShdw blurRad="63500" dist="50800" dir="2700000" sx="101000" sy="101000" algn="tl" rotWithShape="0">
              <a:prstClr val="black">
                <a:alpha val="40000"/>
              </a:prstClr>
            </a:outerShdw>
          </a:effectLst>
        </p:spPr>
        <p:txBody>
          <a:bodyPr/>
          <a:lstStyle/>
          <a:p>
            <a:endParaRPr lang="de-DE"/>
          </a:p>
        </p:txBody>
      </p:sp>
      <p:sp>
        <p:nvSpPr>
          <p:cNvPr id="7" name="Textplatzhalter 4"/>
          <p:cNvSpPr>
            <a:spLocks noGrp="1"/>
          </p:cNvSpPr>
          <p:nvPr>
            <p:ph type="body" sz="quarter" idx="12" hasCustomPrompt="1"/>
          </p:nvPr>
        </p:nvSpPr>
        <p:spPr>
          <a:xfrm>
            <a:off x="7164709" y="4443958"/>
            <a:ext cx="1547491" cy="288032"/>
          </a:xfrm>
        </p:spPr>
        <p:txBody>
          <a:bodyPr>
            <a:normAutofit/>
          </a:bodyPr>
          <a:lstStyle>
            <a:lvl1pPr marL="0" indent="0" algn="r">
              <a:buNone/>
              <a:defRPr sz="700">
                <a:ln>
                  <a:noFill/>
                </a:ln>
                <a:solidFill>
                  <a:schemeClr val="tx1"/>
                </a:solidFill>
              </a:defRPr>
            </a:lvl1pPr>
          </a:lstStyle>
          <a:p>
            <a:pPr lvl="0"/>
            <a:r>
              <a:rPr lang="de-DE" dirty="0" smtClean="0"/>
              <a:t>Quelle:</a:t>
            </a:r>
          </a:p>
        </p:txBody>
      </p:sp>
    </p:spTree>
    <p:extLst>
      <p:ext uri="{BB962C8B-B14F-4D97-AF65-F5344CB8AC3E}">
        <p14:creationId xmlns:p14="http://schemas.microsoft.com/office/powerpoint/2010/main" val="237414623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30213" y="843558"/>
            <a:ext cx="8281987" cy="543707"/>
          </a:xfrm>
          <a:prstGeom prst="rect">
            <a:avLst/>
          </a:prstGeom>
        </p:spPr>
        <p:txBody>
          <a:bodyPr vert="horz" lIns="77925" tIns="38963" rIns="77925" bIns="38963" rtlCol="0" anchor="ctr">
            <a:noAutofit/>
          </a:bodyPr>
          <a:lstStyle/>
          <a:p>
            <a:r>
              <a:rPr lang="en-US" dirty="0" smtClean="0"/>
              <a:t>Click to edit Master title style</a:t>
            </a:r>
            <a:endParaRPr lang="de-DE" dirty="0"/>
          </a:p>
        </p:txBody>
      </p:sp>
      <p:sp>
        <p:nvSpPr>
          <p:cNvPr id="3" name="Text Placeholder 2"/>
          <p:cNvSpPr>
            <a:spLocks noGrp="1"/>
          </p:cNvSpPr>
          <p:nvPr>
            <p:ph type="body" idx="1"/>
          </p:nvPr>
        </p:nvSpPr>
        <p:spPr>
          <a:xfrm>
            <a:off x="430213" y="1599010"/>
            <a:ext cx="8281987" cy="3024188"/>
          </a:xfrm>
          <a:prstGeom prst="rect">
            <a:avLst/>
          </a:prstGeom>
        </p:spPr>
        <p:txBody>
          <a:bodyPr vert="horz" lIns="77925" tIns="38963" rIns="77925" bIns="38963"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10" name="Textfeld 9"/>
          <p:cNvSpPr txBox="1"/>
          <p:nvPr/>
        </p:nvSpPr>
        <p:spPr>
          <a:xfrm>
            <a:off x="2555776" y="4785996"/>
            <a:ext cx="4269569" cy="217186"/>
          </a:xfrm>
          <a:prstGeom prst="rect">
            <a:avLst/>
          </a:prstGeom>
          <a:noFill/>
        </p:spPr>
        <p:txBody>
          <a:bodyPr wrap="square" lIns="77925" tIns="38963" rIns="77925" bIns="38963" rtlCol="0">
            <a:spAutoFit/>
          </a:bodyPr>
          <a:lstStyle/>
          <a:p>
            <a:pPr algn="ctr"/>
            <a:r>
              <a:rPr lang="de-DE" sz="900" dirty="0" smtClean="0">
                <a:solidFill>
                  <a:schemeClr val="bg1">
                    <a:lumMod val="50000"/>
                  </a:schemeClr>
                </a:solidFill>
                <a:latin typeface="HelveticaNeueLT Com 45 Lt" pitchFamily="34" charset="0"/>
              </a:rPr>
              <a:t>www.stiegler-legal.com</a:t>
            </a:r>
            <a:endParaRPr lang="de-DE" sz="900" dirty="0">
              <a:solidFill>
                <a:schemeClr val="bg1">
                  <a:lumMod val="50000"/>
                </a:schemeClr>
              </a:solidFill>
              <a:latin typeface="HelveticaNeueLT Com 45 Lt" pitchFamily="34" charset="0"/>
            </a:endParaRPr>
          </a:p>
        </p:txBody>
      </p:sp>
      <p:sp>
        <p:nvSpPr>
          <p:cNvPr id="11" name="Textfeld 10"/>
          <p:cNvSpPr txBox="1"/>
          <p:nvPr/>
        </p:nvSpPr>
        <p:spPr>
          <a:xfrm>
            <a:off x="7742712" y="4785996"/>
            <a:ext cx="950362" cy="217186"/>
          </a:xfrm>
          <a:prstGeom prst="rect">
            <a:avLst/>
          </a:prstGeom>
          <a:noFill/>
        </p:spPr>
        <p:txBody>
          <a:bodyPr wrap="square" lIns="77925" tIns="38963" rIns="77925" bIns="38963" rtlCol="0">
            <a:spAutoFit/>
          </a:bodyPr>
          <a:lstStyle/>
          <a:p>
            <a:pPr algn="r"/>
            <a:fld id="{9E594D4B-017B-4D52-B1B7-4CD3C14A084A}" type="slidenum">
              <a:rPr lang="de-DE" sz="900" smtClean="0">
                <a:solidFill>
                  <a:schemeClr val="bg1">
                    <a:lumMod val="50000"/>
                  </a:schemeClr>
                </a:solidFill>
                <a:latin typeface="HelveticaNeueLT Com 45 Lt" pitchFamily="34" charset="0"/>
              </a:rPr>
              <a:pPr algn="r"/>
              <a:t>‹Nr.›</a:t>
            </a:fld>
            <a:endParaRPr lang="de-DE" sz="900" dirty="0">
              <a:solidFill>
                <a:schemeClr val="bg1">
                  <a:lumMod val="50000"/>
                </a:schemeClr>
              </a:solidFill>
              <a:latin typeface="HelveticaNeueLT Com 45 Lt" pitchFamily="34" charset="0"/>
            </a:endParaRPr>
          </a:p>
        </p:txBody>
      </p:sp>
      <p:sp>
        <p:nvSpPr>
          <p:cNvPr id="8" name="Textfeld 7"/>
          <p:cNvSpPr txBox="1"/>
          <p:nvPr/>
        </p:nvSpPr>
        <p:spPr>
          <a:xfrm>
            <a:off x="467544" y="4785996"/>
            <a:ext cx="2520280" cy="217186"/>
          </a:xfrm>
          <a:prstGeom prst="rect">
            <a:avLst/>
          </a:prstGeom>
          <a:noFill/>
        </p:spPr>
        <p:txBody>
          <a:bodyPr wrap="square" lIns="77925" tIns="38963" rIns="77925" bIns="38963" rtlCol="0">
            <a:spAutoFit/>
          </a:bodyPr>
          <a:lstStyle/>
          <a:p>
            <a:pPr algn="l"/>
            <a:r>
              <a:rPr lang="de-DE" sz="900" dirty="0" smtClean="0">
                <a:solidFill>
                  <a:schemeClr val="bg1">
                    <a:lumMod val="50000"/>
                  </a:schemeClr>
                </a:solidFill>
                <a:latin typeface="HelveticaNeueLT Com 45 Lt" pitchFamily="34" charset="0"/>
              </a:rPr>
              <a:t>RA Stiegler, Stiegler</a:t>
            </a:r>
            <a:r>
              <a:rPr lang="de-DE" sz="900" baseline="0" dirty="0" smtClean="0">
                <a:solidFill>
                  <a:schemeClr val="bg1">
                    <a:lumMod val="50000"/>
                  </a:schemeClr>
                </a:solidFill>
                <a:latin typeface="HelveticaNeueLT Com 45 Lt" pitchFamily="34" charset="0"/>
              </a:rPr>
              <a:t> Legal</a:t>
            </a:r>
            <a:endParaRPr lang="de-DE" sz="900" dirty="0">
              <a:solidFill>
                <a:schemeClr val="bg1">
                  <a:lumMod val="50000"/>
                </a:schemeClr>
              </a:solidFill>
              <a:latin typeface="HelveticaNeueLT Com 45 Lt" pitchFamily="34" charset="0"/>
            </a:endParaRPr>
          </a:p>
        </p:txBody>
      </p:sp>
      <p:pic>
        <p:nvPicPr>
          <p:cNvPr id="4" name="Bild 3" descr="160217 SL-Logo mit STIEGLER LEGAL mittig.jpg"/>
          <p:cNvPicPr>
            <a:picLocks noChangeAspect="1"/>
          </p:cNvPicPr>
          <p:nvPr userDrawn="1"/>
        </p:nvPicPr>
        <p:blipFill>
          <a:blip r:embed="rId31">
            <a:extLst>
              <a:ext uri="{28A0092B-C50C-407E-A947-70E740481C1C}">
                <a14:useLocalDpi xmlns:a14="http://schemas.microsoft.com/office/drawing/2010/main" val="0"/>
              </a:ext>
            </a:extLst>
          </a:blip>
          <a:stretch>
            <a:fillRect/>
          </a:stretch>
        </p:blipFill>
        <p:spPr>
          <a:xfrm>
            <a:off x="7164288" y="339502"/>
            <a:ext cx="1531764" cy="254118"/>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94" r:id="rId2"/>
    <p:sldLayoutId id="2147483683" r:id="rId3"/>
    <p:sldLayoutId id="2147483667" r:id="rId4"/>
    <p:sldLayoutId id="2147483659" r:id="rId5"/>
    <p:sldLayoutId id="2147483650" r:id="rId6"/>
    <p:sldLayoutId id="2147483668" r:id="rId7"/>
    <p:sldLayoutId id="2147483689" r:id="rId8"/>
    <p:sldLayoutId id="2147483675" r:id="rId9"/>
    <p:sldLayoutId id="2147483669" r:id="rId10"/>
    <p:sldLayoutId id="2147483672" r:id="rId11"/>
    <p:sldLayoutId id="2147483674" r:id="rId12"/>
    <p:sldLayoutId id="2147483676" r:id="rId13"/>
    <p:sldLayoutId id="2147483673" r:id="rId14"/>
    <p:sldLayoutId id="2147483670" r:id="rId15"/>
    <p:sldLayoutId id="2147483678" r:id="rId16"/>
    <p:sldLayoutId id="2147483671" r:id="rId17"/>
    <p:sldLayoutId id="2147483687" r:id="rId18"/>
    <p:sldLayoutId id="2147483677" r:id="rId19"/>
    <p:sldLayoutId id="2147483682" r:id="rId20"/>
    <p:sldLayoutId id="2147483690" r:id="rId21"/>
    <p:sldLayoutId id="2147483685" r:id="rId22"/>
    <p:sldLayoutId id="2147483680" r:id="rId23"/>
    <p:sldLayoutId id="2147483681" r:id="rId24"/>
    <p:sldLayoutId id="2147483691" r:id="rId25"/>
    <p:sldLayoutId id="2147483693" r:id="rId26"/>
    <p:sldLayoutId id="2147483692" r:id="rId27"/>
    <p:sldLayoutId id="2147483688" r:id="rId28"/>
    <p:sldLayoutId id="2147483695" r:id="rId29"/>
  </p:sldLayoutIdLst>
  <p:timing>
    <p:tnLst>
      <p:par>
        <p:cTn id="1" dur="indefinite" restart="never" nodeType="tmRoot"/>
      </p:par>
    </p:tnLst>
  </p:timing>
  <p:txStyles>
    <p:titleStyle>
      <a:lvl1pPr algn="l" defTabSz="779252" rtl="0" eaLnBrk="1" latinLnBrk="0" hangingPunct="1">
        <a:spcBef>
          <a:spcPct val="0"/>
        </a:spcBef>
        <a:buNone/>
        <a:defRPr sz="3400" b="0" i="0" kern="1200">
          <a:solidFill>
            <a:schemeClr val="tx1"/>
          </a:solidFill>
          <a:latin typeface="HelveticaNeueLT Com 65 Md"/>
          <a:ea typeface="+mj-ea"/>
          <a:cs typeface="HelveticaNeueLT Com 65 Md"/>
        </a:defRPr>
      </a:lvl1pPr>
    </p:titleStyle>
    <p:bodyStyle>
      <a:lvl1pPr marL="292219" indent="-292219" algn="l" defTabSz="779252" rtl="0" eaLnBrk="1" latinLnBrk="0" hangingPunct="1">
        <a:lnSpc>
          <a:spcPct val="110000"/>
        </a:lnSpc>
        <a:spcBef>
          <a:spcPct val="20000"/>
        </a:spcBef>
        <a:buClr>
          <a:srgbClr val="A30101"/>
        </a:buClr>
        <a:buFont typeface="Wingdings" charset="2"/>
        <a:buChar char="§"/>
        <a:defRPr sz="1600" kern="1200">
          <a:solidFill>
            <a:schemeClr val="tx1"/>
          </a:solidFill>
          <a:latin typeface="HelveticaNeueLT Com 45 Lt" pitchFamily="34" charset="0"/>
          <a:ea typeface="+mn-ea"/>
          <a:cs typeface="+mn-cs"/>
        </a:defRPr>
      </a:lvl1pPr>
      <a:lvl2pPr marL="633142" indent="-243516" algn="l" defTabSz="779252" rtl="0" eaLnBrk="1" latinLnBrk="0" hangingPunct="1">
        <a:lnSpc>
          <a:spcPct val="110000"/>
        </a:lnSpc>
        <a:spcBef>
          <a:spcPct val="20000"/>
        </a:spcBef>
        <a:buClr>
          <a:srgbClr val="A30101"/>
        </a:buClr>
        <a:buFont typeface="Wingdings" charset="2"/>
        <a:buChar char="§"/>
        <a:defRPr sz="1100" kern="1200">
          <a:solidFill>
            <a:schemeClr val="tx1"/>
          </a:solidFill>
          <a:latin typeface="HelveticaNeueLT Com 45 Lt" pitchFamily="34" charset="0"/>
          <a:ea typeface="+mn-ea"/>
          <a:cs typeface="+mn-cs"/>
        </a:defRPr>
      </a:lvl2pPr>
      <a:lvl3pPr marL="974065" indent="-194813" algn="l" defTabSz="779252" rtl="0" eaLnBrk="1" latinLnBrk="0" hangingPunct="1">
        <a:lnSpc>
          <a:spcPct val="110000"/>
        </a:lnSpc>
        <a:spcBef>
          <a:spcPct val="20000"/>
        </a:spcBef>
        <a:buClr>
          <a:srgbClr val="A30101"/>
        </a:buClr>
        <a:buFont typeface="Wingdings" charset="2"/>
        <a:buChar char="§"/>
        <a:defRPr sz="800" kern="1200">
          <a:solidFill>
            <a:schemeClr val="tx1"/>
          </a:solidFill>
          <a:latin typeface="HelveticaNeueLT Com 45 Lt" pitchFamily="34" charset="0"/>
          <a:ea typeface="+mn-ea"/>
          <a:cs typeface="+mn-cs"/>
        </a:defRPr>
      </a:lvl3pPr>
      <a:lvl4pPr marL="1363690" indent="-194813" algn="l" defTabSz="779252" rtl="0" eaLnBrk="1" latinLnBrk="0" hangingPunct="1">
        <a:lnSpc>
          <a:spcPct val="110000"/>
        </a:lnSpc>
        <a:spcBef>
          <a:spcPct val="20000"/>
        </a:spcBef>
        <a:buClr>
          <a:srgbClr val="A30101"/>
        </a:buClr>
        <a:buFont typeface="Wingdings" charset="2"/>
        <a:buChar char="§"/>
        <a:defRPr sz="600" kern="1200">
          <a:solidFill>
            <a:schemeClr val="tx1"/>
          </a:solidFill>
          <a:latin typeface="HelveticaNeueLT Com 45 Lt" pitchFamily="34" charset="0"/>
          <a:ea typeface="+mn-ea"/>
          <a:cs typeface="+mn-cs"/>
        </a:defRPr>
      </a:lvl4pPr>
      <a:lvl5pPr marL="1753316" indent="-194813" algn="l" defTabSz="779252" rtl="0" eaLnBrk="1" latinLnBrk="0" hangingPunct="1">
        <a:spcBef>
          <a:spcPct val="20000"/>
        </a:spcBef>
        <a:buClr>
          <a:srgbClr val="A30101"/>
        </a:buClr>
        <a:buFont typeface="Wingdings" charset="2"/>
        <a:buChar char="§"/>
        <a:defRPr sz="900" kern="1200">
          <a:solidFill>
            <a:schemeClr val="tx1"/>
          </a:solidFill>
          <a:latin typeface="HelveticaNeueLT Com 45 Lt" pitchFamily="34" charset="0"/>
          <a:ea typeface="+mn-ea"/>
          <a:cs typeface="+mn-cs"/>
        </a:defRPr>
      </a:lvl5pPr>
      <a:lvl6pPr marL="2142942"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6pPr>
      <a:lvl7pPr marL="2532568"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7pPr>
      <a:lvl8pPr marL="2922194"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8pPr>
      <a:lvl9pPr marL="3311820"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9pPr>
    </p:bodyStyle>
    <p:otherStyle>
      <a:defPPr>
        <a:defRPr lang="de-DE"/>
      </a:defPPr>
      <a:lvl1pPr marL="0" algn="l" defTabSz="779252" rtl="0" eaLnBrk="1" latinLnBrk="0" hangingPunct="1">
        <a:defRPr sz="1500" kern="1200">
          <a:solidFill>
            <a:schemeClr val="tx1"/>
          </a:solidFill>
          <a:latin typeface="+mn-lt"/>
          <a:ea typeface="+mn-ea"/>
          <a:cs typeface="+mn-cs"/>
        </a:defRPr>
      </a:lvl1pPr>
      <a:lvl2pPr marL="389626" algn="l" defTabSz="779252" rtl="0" eaLnBrk="1" latinLnBrk="0" hangingPunct="1">
        <a:defRPr sz="1500" kern="1200">
          <a:solidFill>
            <a:schemeClr val="tx1"/>
          </a:solidFill>
          <a:latin typeface="+mn-lt"/>
          <a:ea typeface="+mn-ea"/>
          <a:cs typeface="+mn-cs"/>
        </a:defRPr>
      </a:lvl2pPr>
      <a:lvl3pPr marL="779252" algn="l" defTabSz="779252" rtl="0" eaLnBrk="1" latinLnBrk="0" hangingPunct="1">
        <a:defRPr sz="1500" kern="1200">
          <a:solidFill>
            <a:schemeClr val="tx1"/>
          </a:solidFill>
          <a:latin typeface="+mn-lt"/>
          <a:ea typeface="+mn-ea"/>
          <a:cs typeface="+mn-cs"/>
        </a:defRPr>
      </a:lvl3pPr>
      <a:lvl4pPr marL="1168878" algn="l" defTabSz="779252" rtl="0" eaLnBrk="1" latinLnBrk="0" hangingPunct="1">
        <a:defRPr sz="1500" kern="1200">
          <a:solidFill>
            <a:schemeClr val="tx1"/>
          </a:solidFill>
          <a:latin typeface="+mn-lt"/>
          <a:ea typeface="+mn-ea"/>
          <a:cs typeface="+mn-cs"/>
        </a:defRPr>
      </a:lvl4pPr>
      <a:lvl5pPr marL="1558503" algn="l" defTabSz="779252" rtl="0" eaLnBrk="1" latinLnBrk="0" hangingPunct="1">
        <a:defRPr sz="1500" kern="1200">
          <a:solidFill>
            <a:schemeClr val="tx1"/>
          </a:solidFill>
          <a:latin typeface="+mn-lt"/>
          <a:ea typeface="+mn-ea"/>
          <a:cs typeface="+mn-cs"/>
        </a:defRPr>
      </a:lvl5pPr>
      <a:lvl6pPr marL="1948129" algn="l" defTabSz="779252" rtl="0" eaLnBrk="1" latinLnBrk="0" hangingPunct="1">
        <a:defRPr sz="1500" kern="1200">
          <a:solidFill>
            <a:schemeClr val="tx1"/>
          </a:solidFill>
          <a:latin typeface="+mn-lt"/>
          <a:ea typeface="+mn-ea"/>
          <a:cs typeface="+mn-cs"/>
        </a:defRPr>
      </a:lvl6pPr>
      <a:lvl7pPr marL="2337755" algn="l" defTabSz="779252" rtl="0" eaLnBrk="1" latinLnBrk="0" hangingPunct="1">
        <a:defRPr sz="1500" kern="1200">
          <a:solidFill>
            <a:schemeClr val="tx1"/>
          </a:solidFill>
          <a:latin typeface="+mn-lt"/>
          <a:ea typeface="+mn-ea"/>
          <a:cs typeface="+mn-cs"/>
        </a:defRPr>
      </a:lvl7pPr>
      <a:lvl8pPr marL="2727381" algn="l" defTabSz="779252" rtl="0" eaLnBrk="1" latinLnBrk="0" hangingPunct="1">
        <a:defRPr sz="1500" kern="1200">
          <a:solidFill>
            <a:schemeClr val="tx1"/>
          </a:solidFill>
          <a:latin typeface="+mn-lt"/>
          <a:ea typeface="+mn-ea"/>
          <a:cs typeface="+mn-cs"/>
        </a:defRPr>
      </a:lvl8pPr>
      <a:lvl9pPr marL="3117007" algn="l" defTabSz="779252"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juris.bundesgerichtshof.de/cgi-bin/rechtsprechung/document.py?Gericht=bgh&amp;Art=en&amp;Datum=Aktuell&amp;nr=74637&amp;linked=pm" TargetMode="Externa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hyperlink" Target="http://rvg.pentos.ag/" TargetMode="Externa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hyperlink" Target="http://www.justiz.bayern.de/gericht/olg/m/presse/archiv/2012/03561/index.php" TargetMode="Externa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3" Type="http://schemas.openxmlformats.org/officeDocument/2006/relationships/hyperlink" Target="http://eur-lex.europa.eu/LexUriServ/LexUriServ.do?uri=OJ:L:2000:178:0001:0016:DE:PDF" TargetMode="External"/><Relationship Id="rId2" Type="http://schemas.openxmlformats.org/officeDocument/2006/relationships/hyperlink" Target="http://curia.europa.eu/juris/document/document.jsf?text=&amp;docid=183363&amp;pageIndex=0&amp;doclang=DE&amp;mode=req&amp;dir=&amp;occ=first&amp;part=1"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hyperlink" Target="https://www.gesetze-im-internet.de/tmg/__8.html"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curia.europa.eu/juris/document/document.jsf?text=&amp;docid=149924&amp;pageIndex=0&amp;doclang=DE&amp;mode=req&amp;dir=&amp;occ=first&amp;part=1" TargetMode="External"/><Relationship Id="rId2" Type="http://schemas.openxmlformats.org/officeDocument/2006/relationships/hyperlink" Target="http://eur-lex.europa.eu/legal-content/DE/TXT/HTML/?uri=CELEX:32001L0029&amp;from=DE" TargetMode="Externa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hyperlink" Target="https://stiegler-legal.com/blog/blog-grundsaetze_filesharing_abmahnungen" TargetMode="External"/></Relationships>
</file>

<file path=ppt/slides/_rels/slide9.xml.rels><?xml version="1.0" encoding="UTF-8" standalone="yes"?>
<Relationships xmlns="http://schemas.openxmlformats.org/package/2006/relationships"><Relationship Id="rId2" Type="http://schemas.openxmlformats.org/officeDocument/2006/relationships/hyperlink" Target="http://lexetius.com/2014,1600"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430213" y="1563638"/>
            <a:ext cx="8281987" cy="648072"/>
          </a:xfrm>
        </p:spPr>
        <p:txBody>
          <a:bodyPr/>
          <a:lstStyle/>
          <a:p>
            <a:r>
              <a:rPr lang="de-DE" dirty="0" smtClean="0"/>
              <a:t>WLAN-Störerhaftung: nächste Runde</a:t>
            </a:r>
            <a:endParaRPr lang="de-DE" dirty="0"/>
          </a:p>
        </p:txBody>
      </p:sp>
      <p:sp>
        <p:nvSpPr>
          <p:cNvPr id="3" name="Untertitel 2"/>
          <p:cNvSpPr>
            <a:spLocks noGrp="1"/>
          </p:cNvSpPr>
          <p:nvPr>
            <p:ph type="subTitle" idx="1"/>
          </p:nvPr>
        </p:nvSpPr>
        <p:spPr/>
        <p:txBody>
          <a:bodyPr/>
          <a:lstStyle/>
          <a:p>
            <a:r>
              <a:rPr lang="da-DK" dirty="0"/>
              <a:t>RA Frank Stiegler / Stiegler </a:t>
            </a:r>
            <a:r>
              <a:rPr lang="da-DK" dirty="0" smtClean="0"/>
              <a:t>Legal</a:t>
            </a:r>
          </a:p>
          <a:p>
            <a:r>
              <a:rPr lang="da-DK" dirty="0" smtClean="0"/>
              <a:t>24. September 2016, Freifunk Hessen/Rhein-Main Meetup 2016.2</a:t>
            </a:r>
            <a:endParaRPr lang="de-DE" dirty="0"/>
          </a:p>
        </p:txBody>
      </p:sp>
      <p:sp>
        <p:nvSpPr>
          <p:cNvPr id="4" name="Textplatzhalter 3"/>
          <p:cNvSpPr>
            <a:spLocks noGrp="1"/>
          </p:cNvSpPr>
          <p:nvPr>
            <p:ph type="body" sz="quarter" idx="10"/>
          </p:nvPr>
        </p:nvSpPr>
        <p:spPr/>
        <p:txBody>
          <a:bodyPr/>
          <a:lstStyle/>
          <a:p>
            <a:r>
              <a:rPr lang="de-DE" dirty="0"/>
              <a:t>Welche Rechtshürden müssen Banken bei der </a:t>
            </a:r>
            <a:r>
              <a:rPr lang="de-DE" dirty="0" smtClean="0"/>
              <a:t/>
            </a:r>
            <a:br>
              <a:rPr lang="de-DE" dirty="0" smtClean="0"/>
            </a:br>
            <a:r>
              <a:rPr lang="de-DE" dirty="0" smtClean="0"/>
              <a:t>Erstellung </a:t>
            </a:r>
            <a:r>
              <a:rPr lang="de-DE" dirty="0"/>
              <a:t>und Verwendung von </a:t>
            </a:r>
            <a:r>
              <a:rPr lang="de-DE" dirty="0" smtClean="0"/>
              <a:t>Mobile-Apps </a:t>
            </a:r>
            <a:r>
              <a:rPr lang="de-DE" dirty="0"/>
              <a:t>nehmen?</a:t>
            </a:r>
          </a:p>
        </p:txBody>
      </p:sp>
    </p:spTree>
    <p:extLst>
      <p:ext uri="{BB962C8B-B14F-4D97-AF65-F5344CB8AC3E}">
        <p14:creationId xmlns:p14="http://schemas.microsoft.com/office/powerpoint/2010/main" val="77236615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Wichtige </a:t>
            </a:r>
            <a:r>
              <a:rPr lang="de-DE" dirty="0" smtClean="0"/>
              <a:t>BGH-Entscheidungen 2016</a:t>
            </a:r>
            <a:endParaRPr lang="de-DE" dirty="0"/>
          </a:p>
        </p:txBody>
      </p:sp>
      <p:sp>
        <p:nvSpPr>
          <p:cNvPr id="3" name="Textplatzhalter 2"/>
          <p:cNvSpPr>
            <a:spLocks noGrp="1"/>
          </p:cNvSpPr>
          <p:nvPr>
            <p:ph type="body" sz="quarter" idx="10"/>
          </p:nvPr>
        </p:nvSpPr>
        <p:spPr/>
        <p:txBody>
          <a:bodyPr/>
          <a:lstStyle/>
          <a:p>
            <a:pPr marL="0" indent="0">
              <a:buNone/>
            </a:pPr>
            <a:r>
              <a:rPr lang="de-DE" dirty="0" smtClean="0">
                <a:latin typeface="HelveticaNeueLT Com 65 Md" panose="020B0604020202020204" pitchFamily="34" charset="0"/>
              </a:rPr>
              <a:t>Aktenzeichen</a:t>
            </a:r>
            <a:r>
              <a:rPr lang="de-DE" dirty="0">
                <a:latin typeface="HelveticaNeueLT Com 65 Md" panose="020B0604020202020204" pitchFamily="34" charset="0"/>
              </a:rPr>
              <a:t>: I ZR 272/14, I ZR 1/15, I ZR 43/15, I ZR 44/15, I ZR 48/15 und I ZR 86/15</a:t>
            </a:r>
            <a:endParaRPr lang="de-DE" dirty="0">
              <a:latin typeface="HelveticaNeueLT Com 65 Md" panose="020B0604020202020204" pitchFamily="34" charset="0"/>
              <a:hlinkClick r:id="rId2"/>
            </a:endParaRPr>
          </a:p>
          <a:p>
            <a:pPr marL="361950" indent="-361950">
              <a:spcBef>
                <a:spcPts val="1200"/>
              </a:spcBef>
              <a:buFont typeface="Wingdings" charset="2"/>
              <a:buAutoNum type="arabicPeriod"/>
            </a:pPr>
            <a:r>
              <a:rPr lang="de-DE" dirty="0"/>
              <a:t>Der </a:t>
            </a:r>
            <a:r>
              <a:rPr lang="de-DE" dirty="0">
                <a:latin typeface="HelveticaNeueLT Com 65 Md" panose="020B0604020202020204" pitchFamily="34" charset="0"/>
              </a:rPr>
              <a:t>Gegenstandswert </a:t>
            </a:r>
            <a:r>
              <a:rPr lang="de-DE" dirty="0"/>
              <a:t>der anwaltlichen Abmahnung ist </a:t>
            </a:r>
            <a:r>
              <a:rPr lang="de-DE" dirty="0">
                <a:latin typeface="HelveticaNeueLT Com 65 Md" panose="020B0604020202020204" pitchFamily="34" charset="0"/>
              </a:rPr>
              <a:t>nicht immer das Doppelte des anzunehmenden Lizenzschadens, sondern Einzelfallsache</a:t>
            </a:r>
            <a:r>
              <a:rPr lang="de-DE" dirty="0"/>
              <a:t>.</a:t>
            </a:r>
          </a:p>
          <a:p>
            <a:pPr marL="361950" indent="-361950">
              <a:spcBef>
                <a:spcPts val="1200"/>
              </a:spcBef>
              <a:buFont typeface="Wingdings" charset="2"/>
              <a:buAutoNum type="arabicPeriod"/>
            </a:pPr>
            <a:r>
              <a:rPr lang="de-DE" dirty="0"/>
              <a:t>Der Beklagten war eine entsprechende </a:t>
            </a:r>
            <a:r>
              <a:rPr lang="de-DE" dirty="0">
                <a:latin typeface="HelveticaNeueLT Com 65 Md" panose="020B0604020202020204" pitchFamily="34" charset="0"/>
              </a:rPr>
              <a:t>Belehrung ohne konkrete Anhaltspunkte für eine rechtswidrige Nutzung</a:t>
            </a:r>
            <a:r>
              <a:rPr lang="de-DE" dirty="0"/>
              <a:t> des Internetanschlusses</a:t>
            </a:r>
            <a:r>
              <a:rPr lang="de-DE" dirty="0">
                <a:latin typeface="HelveticaNeueLT Com 65 Md" panose="020B0604020202020204" pitchFamily="34" charset="0"/>
              </a:rPr>
              <a:t> nicht zumutbar</a:t>
            </a:r>
            <a:r>
              <a:rPr lang="de-DE" dirty="0"/>
              <a:t>.</a:t>
            </a:r>
          </a:p>
          <a:p>
            <a:pPr marL="361950" indent="-361950">
              <a:spcBef>
                <a:spcPts val="1200"/>
              </a:spcBef>
              <a:buFont typeface="Wingdings" charset="2"/>
              <a:buAutoNum type="arabicPeriod"/>
            </a:pPr>
            <a:r>
              <a:rPr lang="de-DE" dirty="0"/>
              <a:t>Der </a:t>
            </a:r>
            <a:r>
              <a:rPr lang="de-DE" dirty="0">
                <a:latin typeface="HelveticaNeueLT Com 65 Md" panose="020B0604020202020204" pitchFamily="34" charset="0"/>
              </a:rPr>
              <a:t>Anschlussinhaber muss ausreichend darlegen, dass eine von ihm abweichende andere Person ernsthaft als Täter in Frage kommt</a:t>
            </a:r>
            <a:r>
              <a:rPr lang="de-DE" dirty="0"/>
              <a:t>. Die reine Möglichkeit der Begehung durch eine abweichende Person, welche grundsätzlich Zugriff auf den Internetanschluss hat, ist nicht ausreichend, um die Haftung zu entkräften.</a:t>
            </a:r>
          </a:p>
          <a:p>
            <a:pPr>
              <a:buFont typeface="+mj-lt"/>
              <a:buAutoNum type="arabicPeriod"/>
            </a:pPr>
            <a:endParaRPr lang="de-DE" sz="1200" dirty="0"/>
          </a:p>
          <a:p>
            <a:r>
              <a:rPr lang="de-DE" sz="1200" dirty="0" smtClean="0"/>
              <a:t> </a:t>
            </a:r>
            <a:endParaRPr lang="de-DE" sz="1200" dirty="0"/>
          </a:p>
          <a:p>
            <a:endParaRPr lang="de-DE" dirty="0"/>
          </a:p>
        </p:txBody>
      </p:sp>
    </p:spTree>
    <p:extLst>
      <p:ext uri="{BB962C8B-B14F-4D97-AF65-F5344CB8AC3E}">
        <p14:creationId xmlns:p14="http://schemas.microsoft.com/office/powerpoint/2010/main" val="1790620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Oft gestellte Fragen</a:t>
            </a:r>
            <a:endParaRPr lang="de-DE" dirty="0"/>
          </a:p>
        </p:txBody>
      </p:sp>
      <p:sp>
        <p:nvSpPr>
          <p:cNvPr id="3" name="Textplatzhalter 2"/>
          <p:cNvSpPr>
            <a:spLocks noGrp="1"/>
          </p:cNvSpPr>
          <p:nvPr>
            <p:ph type="body" sz="quarter" idx="10"/>
          </p:nvPr>
        </p:nvSpPr>
        <p:spPr/>
        <p:txBody>
          <a:bodyPr/>
          <a:lstStyle/>
          <a:p>
            <a:pPr>
              <a:spcBef>
                <a:spcPts val="1200"/>
              </a:spcBef>
            </a:pPr>
            <a:r>
              <a:rPr lang="de-DE" dirty="0" smtClean="0"/>
              <a:t>„Werk“, obwohl ich nur ein paar Kilobyte heruntergeladen habe?</a:t>
            </a:r>
          </a:p>
          <a:p>
            <a:pPr>
              <a:spcBef>
                <a:spcPts val="1200"/>
              </a:spcBef>
            </a:pPr>
            <a:r>
              <a:rPr lang="de-DE" dirty="0" smtClean="0"/>
              <a:t>Wieso „anbieten“ und nicht „herunterladen“?</a:t>
            </a:r>
          </a:p>
          <a:p>
            <a:pPr>
              <a:spcBef>
                <a:spcPts val="1200"/>
              </a:spcBef>
            </a:pPr>
            <a:r>
              <a:rPr lang="de-DE" dirty="0" smtClean="0"/>
              <a:t>Abmahnung einfach ignorieren?</a:t>
            </a:r>
          </a:p>
          <a:p>
            <a:pPr>
              <a:spcBef>
                <a:spcPts val="1200"/>
              </a:spcBef>
            </a:pPr>
            <a:r>
              <a:rPr lang="de-DE" dirty="0" smtClean="0"/>
              <a:t>Was ist der „Streitwert“? Der ist so hoch!</a:t>
            </a:r>
          </a:p>
          <a:p>
            <a:pPr>
              <a:spcBef>
                <a:spcPts val="1200"/>
              </a:spcBef>
            </a:pPr>
            <a:r>
              <a:rPr lang="de-DE" dirty="0" smtClean="0"/>
              <a:t>Wie berechnen Abmahnkanzleien ihre Gebühren? </a:t>
            </a:r>
            <a:r>
              <a:rPr lang="de-DE" dirty="0" smtClean="0">
                <a:sym typeface="Wingdings" panose="05000000000000000000" pitchFamily="2" charset="2"/>
              </a:rPr>
              <a:t> </a:t>
            </a:r>
            <a:r>
              <a:rPr lang="de-DE" dirty="0" smtClean="0">
                <a:sym typeface="Wingdings" panose="05000000000000000000" pitchFamily="2" charset="2"/>
                <a:hlinkClick r:id="rId2"/>
              </a:rPr>
              <a:t>rvg.pentos.ag</a:t>
            </a:r>
            <a:endParaRPr lang="de-DE" dirty="0" smtClean="0">
              <a:sym typeface="Wingdings" panose="05000000000000000000" pitchFamily="2" charset="2"/>
            </a:endParaRPr>
          </a:p>
          <a:p>
            <a:pPr>
              <a:spcBef>
                <a:spcPts val="1200"/>
              </a:spcBef>
            </a:pPr>
            <a:r>
              <a:rPr lang="de-DE" dirty="0" smtClean="0"/>
              <a:t>Soll ich meine Freundin/Familie „reinreiten“?</a:t>
            </a:r>
          </a:p>
          <a:p>
            <a:pPr>
              <a:spcBef>
                <a:spcPts val="1200"/>
              </a:spcBef>
            </a:pPr>
            <a:r>
              <a:rPr lang="de-DE" dirty="0" smtClean="0"/>
              <a:t>Was haben die BGH-Urteile zu Filesharing-Fällen in den letzten Jahren geändert?</a:t>
            </a:r>
          </a:p>
          <a:p>
            <a:pPr marL="0" indent="0">
              <a:spcBef>
                <a:spcPts val="1200"/>
              </a:spcBef>
              <a:buNone/>
            </a:pPr>
            <a:endParaRPr lang="de-DE" dirty="0"/>
          </a:p>
        </p:txBody>
      </p:sp>
    </p:spTree>
    <p:extLst>
      <p:ext uri="{BB962C8B-B14F-4D97-AF65-F5344CB8AC3E}">
        <p14:creationId xmlns:p14="http://schemas.microsoft.com/office/powerpoint/2010/main" val="139331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65954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Bildquellenangaben / Image </a:t>
            </a:r>
            <a:r>
              <a:rPr lang="de-DE" dirty="0" err="1" smtClean="0"/>
              <a:t>Sources</a:t>
            </a:r>
            <a:endParaRPr lang="de-DE" dirty="0"/>
          </a:p>
        </p:txBody>
      </p:sp>
      <p:sp>
        <p:nvSpPr>
          <p:cNvPr id="3" name="Textplatzhalter 2"/>
          <p:cNvSpPr>
            <a:spLocks noGrp="1"/>
          </p:cNvSpPr>
          <p:nvPr>
            <p:ph type="body" sz="quarter" idx="10"/>
          </p:nvPr>
        </p:nvSpPr>
        <p:spPr/>
        <p:txBody>
          <a:bodyPr/>
          <a:lstStyle/>
          <a:p>
            <a:pPr marL="179388" indent="-179388">
              <a:tabLst>
                <a:tab pos="898525" algn="l"/>
              </a:tabLst>
            </a:pPr>
            <a:r>
              <a:rPr lang="de-DE" dirty="0" smtClean="0"/>
              <a:t>S. 2</a:t>
            </a:r>
            <a:r>
              <a:rPr lang="de-DE" dirty="0"/>
              <a:t>	</a:t>
            </a:r>
            <a:r>
              <a:rPr lang="de-DE" dirty="0" smtClean="0"/>
              <a:t>Facepalm-Mann, </a:t>
            </a:r>
            <a:r>
              <a:rPr lang="de-DE" dirty="0"/>
              <a:t>Pixabay-User </a:t>
            </a:r>
            <a:r>
              <a:rPr lang="de-DE" dirty="0" err="1" smtClean="0">
                <a:latin typeface="HelveticaNeueLT Com 65 Md" panose="020B0604020202020204" pitchFamily="34" charset="0"/>
              </a:rPr>
              <a:t>geralt</a:t>
            </a:r>
            <a:r>
              <a:rPr lang="de-DE" dirty="0"/>
              <a:t>: https://pixabay.com/de/verzweiflung-allein-alleinsein-513529</a:t>
            </a:r>
            <a:endParaRPr lang="de-DE" dirty="0" smtClean="0"/>
          </a:p>
          <a:p>
            <a:pPr marL="179388" indent="-179388">
              <a:tabLst>
                <a:tab pos="898525" algn="l"/>
              </a:tabLst>
            </a:pPr>
            <a:r>
              <a:rPr lang="de-DE" dirty="0" smtClean="0"/>
              <a:t>S. 7	Lego-Polizist, Pixabay-User </a:t>
            </a:r>
            <a:r>
              <a:rPr lang="de-DE" dirty="0" err="1" smtClean="0">
                <a:latin typeface="HelveticaNeueLT Com 65 Md" panose="020B0604020202020204" pitchFamily="34" charset="0"/>
              </a:rPr>
              <a:t>aitoff</a:t>
            </a:r>
            <a:r>
              <a:rPr lang="de-DE" dirty="0" smtClean="0"/>
              <a:t>: https://pixabay.com/de/polizei-lego-polizist-gesetz-1058422/</a:t>
            </a:r>
          </a:p>
          <a:p>
            <a:pPr marL="0" indent="0">
              <a:buNone/>
              <a:tabLst>
                <a:tab pos="898525" algn="l"/>
              </a:tabLst>
            </a:pPr>
            <a:endParaRPr lang="de-DE" dirty="0"/>
          </a:p>
          <a:p>
            <a:pPr marL="0" indent="0">
              <a:buNone/>
              <a:tabLst>
                <a:tab pos="898525" algn="l"/>
              </a:tabLst>
            </a:pPr>
            <a:r>
              <a:rPr lang="de-DE" sz="2000" dirty="0" err="1" smtClean="0"/>
              <a:t>Your</a:t>
            </a:r>
            <a:r>
              <a:rPr lang="de-DE" sz="2000" dirty="0" smtClean="0"/>
              <a:t> </a:t>
            </a:r>
            <a:r>
              <a:rPr lang="de-DE" sz="2000" dirty="0" err="1" smtClean="0"/>
              <a:t>images</a:t>
            </a:r>
            <a:r>
              <a:rPr lang="de-DE" sz="2000" dirty="0" smtClean="0"/>
              <a:t> </a:t>
            </a:r>
            <a:r>
              <a:rPr lang="de-DE" sz="2000" dirty="0" err="1" smtClean="0"/>
              <a:t>make</a:t>
            </a:r>
            <a:r>
              <a:rPr lang="de-DE" sz="2000" dirty="0" smtClean="0"/>
              <a:t> </a:t>
            </a:r>
            <a:r>
              <a:rPr lang="de-DE" sz="2000" dirty="0" err="1" smtClean="0"/>
              <a:t>this</a:t>
            </a:r>
            <a:r>
              <a:rPr lang="de-DE" sz="2000" dirty="0" smtClean="0"/>
              <a:t> </a:t>
            </a:r>
            <a:r>
              <a:rPr lang="de-DE" sz="2000" dirty="0" err="1" smtClean="0"/>
              <a:t>presentation</a:t>
            </a:r>
            <a:r>
              <a:rPr lang="de-DE" sz="2000" dirty="0" smtClean="0"/>
              <a:t> so </a:t>
            </a:r>
            <a:r>
              <a:rPr lang="de-DE" sz="2000" dirty="0" err="1" smtClean="0"/>
              <a:t>much</a:t>
            </a:r>
            <a:r>
              <a:rPr lang="de-DE" sz="2000" dirty="0" smtClean="0"/>
              <a:t> </a:t>
            </a:r>
            <a:r>
              <a:rPr lang="de-DE" sz="2000" dirty="0" err="1" smtClean="0"/>
              <a:t>nicer</a:t>
            </a:r>
            <a:r>
              <a:rPr lang="de-DE" sz="2000" dirty="0" smtClean="0"/>
              <a:t>! </a:t>
            </a:r>
            <a:r>
              <a:rPr lang="de-DE" sz="2000" dirty="0" err="1" smtClean="0"/>
              <a:t>Thank</a:t>
            </a:r>
            <a:r>
              <a:rPr lang="de-DE" sz="2000" dirty="0"/>
              <a:t> </a:t>
            </a:r>
            <a:r>
              <a:rPr lang="de-DE" sz="2000" dirty="0" err="1" smtClean="0"/>
              <a:t>you</a:t>
            </a:r>
            <a:r>
              <a:rPr lang="de-DE" sz="2000" dirty="0"/>
              <a:t>!</a:t>
            </a:r>
          </a:p>
        </p:txBody>
      </p:sp>
    </p:spTree>
    <p:extLst>
      <p:ext uri="{BB962C8B-B14F-4D97-AF65-F5344CB8AC3E}">
        <p14:creationId xmlns:p14="http://schemas.microsoft.com/office/powerpoint/2010/main" val="2531011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Haftung für Inhalte nach §§ 7, 10 TMG</a:t>
            </a:r>
            <a:endParaRPr lang="de-DE" dirty="0"/>
          </a:p>
        </p:txBody>
      </p:sp>
      <p:sp>
        <p:nvSpPr>
          <p:cNvPr id="3" name="Textplatzhalter 2"/>
          <p:cNvSpPr>
            <a:spLocks noGrp="1"/>
          </p:cNvSpPr>
          <p:nvPr>
            <p:ph type="body" sz="quarter" idx="10"/>
          </p:nvPr>
        </p:nvSpPr>
        <p:spPr/>
        <p:txBody>
          <a:bodyPr/>
          <a:lstStyle/>
          <a:p>
            <a:endParaRPr lang="de-DE" dirty="0" smtClean="0"/>
          </a:p>
          <a:p>
            <a:r>
              <a:rPr lang="de-DE" dirty="0" smtClean="0"/>
              <a:t>ausgewogene </a:t>
            </a:r>
            <a:r>
              <a:rPr lang="de-DE" dirty="0"/>
              <a:t>Darstellung von Chancen und Risiken bei Werbung für Finanzinstrumente</a:t>
            </a:r>
          </a:p>
          <a:p>
            <a:endParaRPr lang="de-DE" dirty="0"/>
          </a:p>
        </p:txBody>
      </p:sp>
      <p:pic>
        <p:nvPicPr>
          <p:cNvPr id="4" name="Grafik 3"/>
          <p:cNvPicPr>
            <a:picLocks noChangeAspect="1"/>
          </p:cNvPicPr>
          <p:nvPr/>
        </p:nvPicPr>
        <p:blipFill rotWithShape="1">
          <a:blip r:embed="rId2" cstate="print">
            <a:extLst>
              <a:ext uri="{28A0092B-C50C-407E-A947-70E740481C1C}">
                <a14:useLocalDpi xmlns:a14="http://schemas.microsoft.com/office/drawing/2010/main" val="0"/>
              </a:ext>
            </a:extLst>
          </a:blip>
          <a:srcRect t="6436" b="16336"/>
          <a:stretch/>
        </p:blipFill>
        <p:spPr>
          <a:xfrm>
            <a:off x="0" y="-20538"/>
            <a:ext cx="1391790" cy="86409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119671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Rechte an Inhalten</a:t>
            </a:r>
            <a:endParaRPr lang="de-DE" dirty="0"/>
          </a:p>
        </p:txBody>
      </p:sp>
      <p:sp>
        <p:nvSpPr>
          <p:cNvPr id="3" name="Textplatzhalter 2"/>
          <p:cNvSpPr>
            <a:spLocks noGrp="1"/>
          </p:cNvSpPr>
          <p:nvPr>
            <p:ph type="body" sz="quarter" idx="10"/>
          </p:nvPr>
        </p:nvSpPr>
        <p:spPr/>
        <p:txBody>
          <a:bodyPr/>
          <a:lstStyle/>
          <a:p>
            <a:r>
              <a:rPr lang="de-DE" dirty="0" smtClean="0"/>
              <a:t>Stock Image-Anbieter: Achtung v. a. bei social media-Nutzung!</a:t>
            </a:r>
          </a:p>
          <a:p>
            <a:endParaRPr lang="de-DE" dirty="0"/>
          </a:p>
        </p:txBody>
      </p:sp>
      <p:pic>
        <p:nvPicPr>
          <p:cNvPr id="4" name="Grafik 3"/>
          <p:cNvPicPr>
            <a:picLocks noChangeAspect="1"/>
          </p:cNvPicPr>
          <p:nvPr/>
        </p:nvPicPr>
        <p:blipFill rotWithShape="1">
          <a:blip r:embed="rId2" cstate="print">
            <a:extLst>
              <a:ext uri="{28A0092B-C50C-407E-A947-70E740481C1C}">
                <a14:useLocalDpi xmlns:a14="http://schemas.microsoft.com/office/drawing/2010/main" val="0"/>
              </a:ext>
            </a:extLst>
          </a:blip>
          <a:srcRect t="6436" b="16336"/>
          <a:stretch/>
        </p:blipFill>
        <p:spPr>
          <a:xfrm>
            <a:off x="0" y="-20538"/>
            <a:ext cx="1391790" cy="86409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5780143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Abkürzungen</a:t>
            </a:r>
            <a:endParaRPr lang="de-DE" dirty="0"/>
          </a:p>
        </p:txBody>
      </p:sp>
      <p:sp>
        <p:nvSpPr>
          <p:cNvPr id="3" name="Textplatzhalter 2"/>
          <p:cNvSpPr>
            <a:spLocks noGrp="1"/>
          </p:cNvSpPr>
          <p:nvPr>
            <p:ph type="body" sz="quarter" idx="10"/>
          </p:nvPr>
        </p:nvSpPr>
        <p:spPr/>
        <p:txBody>
          <a:bodyPr/>
          <a:lstStyle/>
          <a:p>
            <a:r>
              <a:rPr lang="de-DE" dirty="0" smtClean="0"/>
              <a:t>ADV</a:t>
            </a:r>
          </a:p>
          <a:p>
            <a:endParaRPr lang="de-DE" dirty="0"/>
          </a:p>
        </p:txBody>
      </p:sp>
    </p:spTree>
    <p:extLst>
      <p:ext uri="{BB962C8B-B14F-4D97-AF65-F5344CB8AC3E}">
        <p14:creationId xmlns:p14="http://schemas.microsoft.com/office/powerpoint/2010/main" val="33414317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platzhalter 1"/>
          <p:cNvSpPr>
            <a:spLocks noGrp="1"/>
          </p:cNvSpPr>
          <p:nvPr>
            <p:ph type="body" sz="quarter" idx="11"/>
          </p:nvPr>
        </p:nvSpPr>
        <p:spPr/>
        <p:txBody>
          <a:bodyPr/>
          <a:lstStyle/>
          <a:p>
            <a:endParaRPr lang="de-DE"/>
          </a:p>
        </p:txBody>
      </p:sp>
      <p:sp>
        <p:nvSpPr>
          <p:cNvPr id="3" name="Titel 2"/>
          <p:cNvSpPr>
            <a:spLocks noGrp="1"/>
          </p:cNvSpPr>
          <p:nvPr>
            <p:ph type="title"/>
          </p:nvPr>
        </p:nvSpPr>
        <p:spPr/>
        <p:txBody>
          <a:bodyPr/>
          <a:lstStyle/>
          <a:p>
            <a:endParaRPr lang="de-DE"/>
          </a:p>
        </p:txBody>
      </p:sp>
      <p:sp>
        <p:nvSpPr>
          <p:cNvPr id="4" name="Textplatzhalter 3"/>
          <p:cNvSpPr>
            <a:spLocks noGrp="1"/>
          </p:cNvSpPr>
          <p:nvPr>
            <p:ph type="body" sz="quarter" idx="10"/>
          </p:nvPr>
        </p:nvSpPr>
        <p:spPr/>
        <p:txBody>
          <a:bodyPr/>
          <a:lstStyle/>
          <a:p>
            <a:endParaRPr lang="de-DE"/>
          </a:p>
        </p:txBody>
      </p:sp>
      <p:sp>
        <p:nvSpPr>
          <p:cNvPr id="5" name="Textfeld 4"/>
          <p:cNvSpPr txBox="1"/>
          <p:nvPr/>
        </p:nvSpPr>
        <p:spPr>
          <a:xfrm>
            <a:off x="395536" y="3075806"/>
            <a:ext cx="792088" cy="1015663"/>
          </a:xfrm>
          <a:prstGeom prst="rect">
            <a:avLst/>
          </a:prstGeom>
          <a:noFill/>
        </p:spPr>
        <p:txBody>
          <a:bodyPr wrap="square" rtlCol="0">
            <a:spAutoFit/>
          </a:bodyPr>
          <a:lstStyle/>
          <a:p>
            <a:pPr algn="r"/>
            <a:r>
              <a:rPr lang="de-DE" sz="6000" b="0" i="0" dirty="0" smtClean="0">
                <a:solidFill>
                  <a:srgbClr val="A30101"/>
                </a:solidFill>
                <a:effectLst/>
                <a:latin typeface="FontAwesome"/>
              </a:rPr>
              <a:t></a:t>
            </a:r>
            <a:endParaRPr lang="de-DE" sz="6000" dirty="0">
              <a:solidFill>
                <a:srgbClr val="A30101"/>
              </a:solidFill>
            </a:endParaRPr>
          </a:p>
        </p:txBody>
      </p:sp>
      <p:pic>
        <p:nvPicPr>
          <p:cNvPr id="6" name="Grafik 5"/>
          <p:cNvPicPr>
            <a:picLocks noChangeAspect="1"/>
          </p:cNvPicPr>
          <p:nvPr/>
        </p:nvPicPr>
        <p:blipFill rotWithShape="1">
          <a:blip r:embed="rId2" cstate="print">
            <a:extLst>
              <a:ext uri="{28A0092B-C50C-407E-A947-70E740481C1C}">
                <a14:useLocalDpi xmlns:a14="http://schemas.microsoft.com/office/drawing/2010/main" val="0"/>
              </a:ext>
            </a:extLst>
          </a:blip>
          <a:srcRect b="63062"/>
          <a:stretch/>
        </p:blipFill>
        <p:spPr>
          <a:xfrm>
            <a:off x="1" y="0"/>
            <a:ext cx="1401138" cy="843558"/>
          </a:xfrm>
          <a:prstGeom prst="rect">
            <a:avLst/>
          </a:prstGeom>
          <a:ln>
            <a:noFill/>
          </a:ln>
          <a:effectLst>
            <a:outerShdw blurRad="190500" algn="tl" rotWithShape="0">
              <a:srgbClr val="000000">
                <a:alpha val="70000"/>
              </a:srgbClr>
            </a:outerShdw>
          </a:effectLst>
        </p:spPr>
      </p:pic>
      <p:sp>
        <p:nvSpPr>
          <p:cNvPr id="7" name="Rechteck 6"/>
          <p:cNvSpPr/>
          <p:nvPr/>
        </p:nvSpPr>
        <p:spPr>
          <a:xfrm>
            <a:off x="2286000" y="2179335"/>
            <a:ext cx="4572000" cy="784830"/>
          </a:xfrm>
          <a:prstGeom prst="rect">
            <a:avLst/>
          </a:prstGeom>
        </p:spPr>
        <p:txBody>
          <a:bodyPr>
            <a:spAutoFit/>
          </a:bodyPr>
          <a:lstStyle/>
          <a:p>
            <a:pPr>
              <a:spcBef>
                <a:spcPts val="1200"/>
              </a:spcBef>
            </a:pPr>
            <a:r>
              <a:rPr lang="de-DE" dirty="0">
                <a:latin typeface="HelveticaNeueLT Com 65 Md" panose="020B0604020202020204" pitchFamily="34" charset="0"/>
                <a:sym typeface="Wingdings" panose="05000000000000000000" pitchFamily="2" charset="2"/>
              </a:rPr>
              <a:t>Profiling </a:t>
            </a:r>
            <a:r>
              <a:rPr lang="de-DE" dirty="0">
                <a:sym typeface="Wingdings" panose="05000000000000000000" pitchFamily="2" charset="2"/>
              </a:rPr>
              <a:t>(enthält Scoring und Screening): </a:t>
            </a:r>
            <a:r>
              <a:rPr lang="de-DE" dirty="0">
                <a:latin typeface="HelveticaNeueLT Com 65 Md" panose="020B0604020202020204" pitchFamily="34" charset="0"/>
                <a:sym typeface="Wingdings" panose="05000000000000000000" pitchFamily="2" charset="2"/>
              </a:rPr>
              <a:t>Angaben zu Algorithmuslogik </a:t>
            </a:r>
            <a:r>
              <a:rPr lang="de-DE" dirty="0">
                <a:sym typeface="Wingdings" panose="05000000000000000000" pitchFamily="2" charset="2"/>
              </a:rPr>
              <a:t>erforderlich. Widerspruchsrechte nach Art. 21 DSGVO.</a:t>
            </a:r>
          </a:p>
        </p:txBody>
      </p:sp>
      <p:sp>
        <p:nvSpPr>
          <p:cNvPr id="8" name="Rechteck 7"/>
          <p:cNvSpPr/>
          <p:nvPr/>
        </p:nvSpPr>
        <p:spPr>
          <a:xfrm>
            <a:off x="2286000" y="2179335"/>
            <a:ext cx="4572000" cy="784830"/>
          </a:xfrm>
          <a:prstGeom prst="rect">
            <a:avLst/>
          </a:prstGeom>
        </p:spPr>
        <p:txBody>
          <a:bodyPr>
            <a:spAutoFit/>
          </a:bodyPr>
          <a:lstStyle/>
          <a:p>
            <a:pPr>
              <a:spcBef>
                <a:spcPts val="1200"/>
              </a:spcBef>
            </a:pPr>
            <a:r>
              <a:rPr lang="de-DE" dirty="0">
                <a:latin typeface="HelveticaNeueLT Com 65 Md" panose="020B0604020202020204" pitchFamily="34" charset="0"/>
                <a:sym typeface="Wingdings" panose="05000000000000000000" pitchFamily="2" charset="2"/>
              </a:rPr>
              <a:t>Profiling </a:t>
            </a:r>
            <a:r>
              <a:rPr lang="de-DE" dirty="0">
                <a:sym typeface="Wingdings" panose="05000000000000000000" pitchFamily="2" charset="2"/>
              </a:rPr>
              <a:t>(enthält Scoring und Screening): </a:t>
            </a:r>
            <a:r>
              <a:rPr lang="de-DE" dirty="0">
                <a:latin typeface="HelveticaNeueLT Com 65 Md" panose="020B0604020202020204" pitchFamily="34" charset="0"/>
                <a:sym typeface="Wingdings" panose="05000000000000000000" pitchFamily="2" charset="2"/>
              </a:rPr>
              <a:t>Angaben zu Algorithmuslogik </a:t>
            </a:r>
            <a:r>
              <a:rPr lang="de-DE" dirty="0">
                <a:sym typeface="Wingdings" panose="05000000000000000000" pitchFamily="2" charset="2"/>
              </a:rPr>
              <a:t>erforderlich. Widerspruchsrechte nach Art. 21 DSGVO.</a:t>
            </a:r>
          </a:p>
        </p:txBody>
      </p:sp>
    </p:spTree>
    <p:extLst>
      <p:ext uri="{BB962C8B-B14F-4D97-AF65-F5344CB8AC3E}">
        <p14:creationId xmlns:p14="http://schemas.microsoft.com/office/powerpoint/2010/main" val="30889837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a:xfrm>
            <a:off x="430212" y="843558"/>
            <a:ext cx="8281987" cy="543707"/>
          </a:xfrm>
        </p:spPr>
        <p:txBody>
          <a:bodyPr/>
          <a:lstStyle/>
          <a:p>
            <a:r>
              <a:rPr lang="de-DE" dirty="0" smtClean="0"/>
              <a:t>Schnittstellenanbieter (API)</a:t>
            </a:r>
            <a:endParaRPr lang="de-DE" dirty="0"/>
          </a:p>
        </p:txBody>
      </p:sp>
      <p:sp>
        <p:nvSpPr>
          <p:cNvPr id="3" name="Textplatzhalter 2"/>
          <p:cNvSpPr>
            <a:spLocks noGrp="1"/>
          </p:cNvSpPr>
          <p:nvPr>
            <p:ph type="body" sz="quarter" idx="10"/>
          </p:nvPr>
        </p:nvSpPr>
        <p:spPr/>
        <p:txBody>
          <a:bodyPr/>
          <a:lstStyle/>
          <a:p>
            <a:r>
              <a:rPr lang="de-DE" dirty="0" smtClean="0"/>
              <a:t>Nutzungsbedingungen des Anbieters sind zu beachten (Achtung: Was passiert bei Veränderungen der Nutzungsbedingungen?)</a:t>
            </a:r>
          </a:p>
          <a:p>
            <a:r>
              <a:rPr lang="de-DE" dirty="0" smtClean="0"/>
              <a:t>Datenschutz: v. a. ADV</a:t>
            </a:r>
          </a:p>
          <a:p>
            <a:pPr lvl="1"/>
            <a:r>
              <a:rPr lang="de-DE" dirty="0" smtClean="0"/>
              <a:t>sorgfältige Auswahl des API-Anbieters</a:t>
            </a:r>
          </a:p>
          <a:p>
            <a:pPr lvl="1"/>
            <a:r>
              <a:rPr lang="de-DE" dirty="0" smtClean="0"/>
              <a:t>Abschluss eines schriftlichen Vertrages</a:t>
            </a:r>
          </a:p>
          <a:p>
            <a:pPr lvl="1"/>
            <a:r>
              <a:rPr lang="de-DE" dirty="0" smtClean="0"/>
              <a:t>Sichere Kommunikation (Weitergabekontrolle) über Verschlüsselung</a:t>
            </a:r>
          </a:p>
          <a:p>
            <a:pPr lvl="1"/>
            <a:r>
              <a:rPr lang="de-DE" dirty="0" smtClean="0"/>
              <a:t>Datenerhebung, -speicherung, -nutzung außerhalb der EU (bislang nach § 4b BDSG, ab 25.05.2018 nach </a:t>
            </a:r>
          </a:p>
        </p:txBody>
      </p:sp>
      <p:pic>
        <p:nvPicPr>
          <p:cNvPr id="6" name="Grafik 5"/>
          <p:cNvPicPr>
            <a:picLocks noChangeAspect="1"/>
          </p:cNvPicPr>
          <p:nvPr/>
        </p:nvPicPr>
        <p:blipFill rotWithShape="1">
          <a:blip r:embed="rId2" cstate="print">
            <a:extLst>
              <a:ext uri="{28A0092B-C50C-407E-A947-70E740481C1C}">
                <a14:useLocalDpi xmlns:a14="http://schemas.microsoft.com/office/drawing/2010/main" val="0"/>
              </a:ext>
            </a:extLst>
          </a:blip>
          <a:srcRect l="24532" t="-1070" r="26406" b="1070"/>
          <a:stretch/>
        </p:blipFill>
        <p:spPr>
          <a:xfrm rot="5400000">
            <a:off x="263847" y="-139614"/>
            <a:ext cx="864095" cy="115212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0178811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PSD 2</a:t>
            </a:r>
            <a:endParaRPr lang="de-DE" dirty="0"/>
          </a:p>
        </p:txBody>
      </p:sp>
      <p:sp>
        <p:nvSpPr>
          <p:cNvPr id="3" name="Textplatzhalter 2"/>
          <p:cNvSpPr>
            <a:spLocks noGrp="1"/>
          </p:cNvSpPr>
          <p:nvPr>
            <p:ph type="body" sz="quarter" idx="10"/>
          </p:nvPr>
        </p:nvSpPr>
        <p:spPr/>
        <p:txBody>
          <a:bodyPr/>
          <a:lstStyle/>
          <a:p>
            <a:r>
              <a:rPr lang="de-DE" dirty="0" smtClean="0"/>
              <a:t>Von der EU-Kommission erlassen am 8. Oktober 2015</a:t>
            </a:r>
          </a:p>
          <a:p>
            <a:r>
              <a:rPr lang="de-DE" dirty="0" smtClean="0"/>
              <a:t>Ziel: mehr Sicherheit und Innovation bei europäischen Zahlung, Verbraucherschutz, Haftung, Wettbewerb, Datenschutz, insbes. Schutz der Daten des Zahlungsdienstnutzers nach den EU-Datenschutzvorschriften</a:t>
            </a:r>
          </a:p>
          <a:p>
            <a:pPr lvl="1"/>
            <a:r>
              <a:rPr lang="de-DE" dirty="0"/>
              <a:t>EU-Datenschutz-RL (95/46/EG) findet Anwendung. (ErwGr 89)</a:t>
            </a:r>
          </a:p>
          <a:p>
            <a:pPr lvl="1"/>
            <a:r>
              <a:rPr lang="de-DE" dirty="0"/>
              <a:t>Transaktionen sollen durch Technologien abgewickelt werden, die eine sichere Authentifizierung gewährleisten. (ErwGr 95)</a:t>
            </a:r>
          </a:p>
          <a:p>
            <a:pPr lvl="1"/>
            <a:r>
              <a:rPr lang="de-DE" dirty="0"/>
              <a:t>Sicherheitsmaßnahmen sollen dem Risikoniveau des Zahlungsdienstes angemessen sein. (ErwGr 96)</a:t>
            </a:r>
          </a:p>
          <a:p>
            <a:pPr lvl="1"/>
            <a:r>
              <a:rPr lang="de-DE" dirty="0"/>
              <a:t>klare und verständliche Information an den Verbraucher (ErwGr 101</a:t>
            </a:r>
            <a:r>
              <a:rPr lang="de-DE" dirty="0" smtClean="0"/>
              <a:t>)</a:t>
            </a:r>
          </a:p>
          <a:p>
            <a:r>
              <a:rPr lang="de-DE" dirty="0" smtClean="0"/>
              <a:t>Übersicht der Inhalte:</a:t>
            </a:r>
          </a:p>
          <a:p>
            <a:pPr lvl="1"/>
            <a:r>
              <a:rPr lang="de-DE" dirty="0" smtClean="0"/>
              <a:t>gilt für alle Zahlungsdienste innerhalb der EU (Art. 2 Abs. 1) (Ausnahmen in Art. 3, v. a. bestimmte Bargeldgeschäfte und sonstige „Offline-Geschäfte“ bzw. wenn bestimmte Mindestvolumina [300 EUR pro Monat] nicht überschritten werden)</a:t>
            </a:r>
          </a:p>
          <a:p>
            <a:pPr lvl="1"/>
            <a:r>
              <a:rPr lang="de-DE" dirty="0" smtClean="0"/>
              <a:t>2-Faktor-Authentifizierung Pflicht. Deshalb sind z. B. TAN- </a:t>
            </a:r>
            <a:r>
              <a:rPr lang="de-DE" dirty="0"/>
              <a:t>und </a:t>
            </a:r>
            <a:r>
              <a:rPr lang="de-DE" dirty="0" err="1"/>
              <a:t>iTAN</a:t>
            </a:r>
            <a:r>
              <a:rPr lang="de-DE" dirty="0"/>
              <a:t>-Verfahren </a:t>
            </a:r>
            <a:r>
              <a:rPr lang="de-DE" dirty="0" smtClean="0"/>
              <a:t>nicht PSD2-konform.</a:t>
            </a:r>
          </a:p>
          <a:p>
            <a:pPr lvl="1"/>
            <a:endParaRPr lang="de-DE" dirty="0" smtClean="0"/>
          </a:p>
          <a:p>
            <a:pPr lvl="1"/>
            <a:endParaRPr lang="de-DE" dirty="0" smtClean="0"/>
          </a:p>
          <a:p>
            <a:pPr lvl="1"/>
            <a:endParaRPr lang="de-DE" dirty="0"/>
          </a:p>
          <a:p>
            <a:endParaRPr lang="de-DE" dirty="0"/>
          </a:p>
        </p:txBody>
      </p:sp>
    </p:spTree>
    <p:extLst>
      <p:ext uri="{BB962C8B-B14F-4D97-AF65-F5344CB8AC3E}">
        <p14:creationId xmlns:p14="http://schemas.microsoft.com/office/powerpoint/2010/main" val="27830501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endParaRPr lang="de-DE" dirty="0"/>
          </a:p>
        </p:txBody>
      </p:sp>
      <p:sp>
        <p:nvSpPr>
          <p:cNvPr id="6" name="Textplatzhalter 5"/>
          <p:cNvSpPr>
            <a:spLocks noGrp="1"/>
          </p:cNvSpPr>
          <p:nvPr>
            <p:ph type="body" sz="quarter" idx="10"/>
          </p:nvPr>
        </p:nvSpPr>
        <p:spPr/>
        <p:txBody>
          <a:bodyPr/>
          <a:lstStyle/>
          <a:p>
            <a:r>
              <a:rPr lang="de-DE" dirty="0" smtClean="0"/>
              <a:t>Täter- und Störerhaftung: Grundlagen (Verweis auf Blog-Eintrag)</a:t>
            </a:r>
          </a:p>
          <a:p>
            <a:r>
              <a:rPr lang="de-DE" dirty="0" smtClean="0"/>
              <a:t>WLAN-Störerhaftung: bisherige Rechtslage, aktuelle Rechtslage</a:t>
            </a:r>
          </a:p>
          <a:p>
            <a:r>
              <a:rPr lang="de-DE" dirty="0" smtClean="0"/>
              <a:t>EuGH-Urteil: SV, Aussagen, Fazit</a:t>
            </a:r>
          </a:p>
          <a:p>
            <a:endParaRPr lang="de-DE" dirty="0"/>
          </a:p>
        </p:txBody>
      </p:sp>
      <p:pic>
        <p:nvPicPr>
          <p:cNvPr id="2" name="Grafik 1"/>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22778"/>
            <a:ext cx="9144000" cy="5184575"/>
          </a:xfrm>
          <a:prstGeom prst="rect">
            <a:avLst/>
          </a:prstGeom>
        </p:spPr>
      </p:pic>
      <p:sp>
        <p:nvSpPr>
          <p:cNvPr id="7" name="Textplatzhalter 4"/>
          <p:cNvSpPr txBox="1">
            <a:spLocks/>
          </p:cNvSpPr>
          <p:nvPr/>
        </p:nvSpPr>
        <p:spPr>
          <a:xfrm rot="16200000">
            <a:off x="7091895" y="3115457"/>
            <a:ext cx="3672409" cy="216024"/>
          </a:xfrm>
          <a:prstGeom prst="rect">
            <a:avLst/>
          </a:prstGeom>
          <a:noFill/>
        </p:spPr>
        <p:txBody>
          <a:bodyPr>
            <a:normAutofit/>
          </a:bodyPr>
          <a:lstStyle>
            <a:lvl1pPr marL="0" indent="0" algn="r" defTabSz="779252" rtl="0" eaLnBrk="1" latinLnBrk="0" hangingPunct="1">
              <a:lnSpc>
                <a:spcPct val="110000"/>
              </a:lnSpc>
              <a:spcBef>
                <a:spcPct val="20000"/>
              </a:spcBef>
              <a:buClr>
                <a:srgbClr val="A30101"/>
              </a:buClr>
              <a:buFont typeface="Wingdings" charset="2"/>
              <a:buNone/>
              <a:defRPr sz="700" kern="1200">
                <a:ln>
                  <a:noFill/>
                </a:ln>
                <a:solidFill>
                  <a:schemeClr val="bg1"/>
                </a:solidFill>
                <a:latin typeface="HelveticaNeueLT Com 45 Lt" pitchFamily="34" charset="0"/>
                <a:ea typeface="+mn-ea"/>
                <a:cs typeface="+mn-cs"/>
              </a:defRPr>
            </a:lvl1pPr>
            <a:lvl2pPr marL="633142" indent="-243516" algn="l" defTabSz="779252" rtl="0" eaLnBrk="1" latinLnBrk="0" hangingPunct="1">
              <a:lnSpc>
                <a:spcPct val="110000"/>
              </a:lnSpc>
              <a:spcBef>
                <a:spcPct val="20000"/>
              </a:spcBef>
              <a:buClr>
                <a:srgbClr val="A30101"/>
              </a:buClr>
              <a:buFont typeface="Wingdings" charset="2"/>
              <a:buChar char="§"/>
              <a:defRPr sz="1100" kern="1200">
                <a:solidFill>
                  <a:schemeClr val="tx1"/>
                </a:solidFill>
                <a:latin typeface="HelveticaNeueLT Com 45 Lt" pitchFamily="34" charset="0"/>
                <a:ea typeface="+mn-ea"/>
                <a:cs typeface="+mn-cs"/>
              </a:defRPr>
            </a:lvl2pPr>
            <a:lvl3pPr marL="974065" indent="-194813" algn="l" defTabSz="779252" rtl="0" eaLnBrk="1" latinLnBrk="0" hangingPunct="1">
              <a:lnSpc>
                <a:spcPct val="110000"/>
              </a:lnSpc>
              <a:spcBef>
                <a:spcPct val="20000"/>
              </a:spcBef>
              <a:buClr>
                <a:srgbClr val="A30101"/>
              </a:buClr>
              <a:buFont typeface="Wingdings" charset="2"/>
              <a:buChar char="§"/>
              <a:defRPr sz="800" kern="1200">
                <a:solidFill>
                  <a:schemeClr val="tx1"/>
                </a:solidFill>
                <a:latin typeface="HelveticaNeueLT Com 45 Lt" pitchFamily="34" charset="0"/>
                <a:ea typeface="+mn-ea"/>
                <a:cs typeface="+mn-cs"/>
              </a:defRPr>
            </a:lvl3pPr>
            <a:lvl4pPr marL="1363690" indent="-194813" algn="l" defTabSz="779252" rtl="0" eaLnBrk="1" latinLnBrk="0" hangingPunct="1">
              <a:lnSpc>
                <a:spcPct val="110000"/>
              </a:lnSpc>
              <a:spcBef>
                <a:spcPct val="20000"/>
              </a:spcBef>
              <a:buClr>
                <a:srgbClr val="A30101"/>
              </a:buClr>
              <a:buFont typeface="Wingdings" charset="2"/>
              <a:buChar char="§"/>
              <a:defRPr sz="600" kern="1200">
                <a:solidFill>
                  <a:schemeClr val="tx1"/>
                </a:solidFill>
                <a:latin typeface="HelveticaNeueLT Com 45 Lt" pitchFamily="34" charset="0"/>
                <a:ea typeface="+mn-ea"/>
                <a:cs typeface="+mn-cs"/>
              </a:defRPr>
            </a:lvl4pPr>
            <a:lvl5pPr marL="1753316" indent="-194813" algn="l" defTabSz="779252" rtl="0" eaLnBrk="1" latinLnBrk="0" hangingPunct="1">
              <a:spcBef>
                <a:spcPct val="20000"/>
              </a:spcBef>
              <a:buClr>
                <a:srgbClr val="A30101"/>
              </a:buClr>
              <a:buFont typeface="Wingdings" charset="2"/>
              <a:buChar char="§"/>
              <a:defRPr sz="900" kern="1200">
                <a:solidFill>
                  <a:schemeClr val="tx1"/>
                </a:solidFill>
                <a:latin typeface="HelveticaNeueLT Com 45 Lt" pitchFamily="34" charset="0"/>
                <a:ea typeface="+mn-ea"/>
                <a:cs typeface="+mn-cs"/>
              </a:defRPr>
            </a:lvl5pPr>
            <a:lvl6pPr marL="2142942"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6pPr>
            <a:lvl7pPr marL="2532568"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7pPr>
            <a:lvl8pPr marL="2922194"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8pPr>
            <a:lvl9pPr marL="3311820"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9pPr>
          </a:lstStyle>
          <a:p>
            <a:r>
              <a:rPr lang="de-DE" dirty="0" smtClean="0">
                <a:solidFill>
                  <a:schemeClr val="tx1"/>
                </a:solidFill>
              </a:rPr>
              <a:t>Quelle: Pixabay-User </a:t>
            </a:r>
            <a:r>
              <a:rPr lang="de-DE" dirty="0" err="1" smtClean="0">
                <a:solidFill>
                  <a:schemeClr val="tx1"/>
                </a:solidFill>
              </a:rPr>
              <a:t>geralt</a:t>
            </a:r>
            <a:r>
              <a:rPr lang="de-DE" dirty="0" smtClean="0">
                <a:solidFill>
                  <a:schemeClr val="tx1"/>
                </a:solidFill>
              </a:rPr>
              <a:t>: </a:t>
            </a:r>
            <a:r>
              <a:rPr lang="de-DE" dirty="0">
                <a:solidFill>
                  <a:schemeClr val="tx1"/>
                </a:solidFill>
              </a:rPr>
              <a:t>https://pixabay.com/de/verzweiflung-allein-alleinsein-513529/</a:t>
            </a:r>
            <a:endParaRPr lang="de-DE" dirty="0" smtClean="0">
              <a:solidFill>
                <a:schemeClr val="tx1"/>
              </a:solidFill>
            </a:endParaRPr>
          </a:p>
        </p:txBody>
      </p:sp>
      <p:sp>
        <p:nvSpPr>
          <p:cNvPr id="3" name="Ovale Legende 2"/>
          <p:cNvSpPr/>
          <p:nvPr/>
        </p:nvSpPr>
        <p:spPr>
          <a:xfrm flipH="1">
            <a:off x="312573" y="2948282"/>
            <a:ext cx="3240360" cy="1944216"/>
          </a:xfrm>
          <a:prstGeom prst="wedgeEllipseCallout">
            <a:avLst>
              <a:gd name="adj1" fmla="val -67540"/>
              <a:gd name="adj2" fmla="val 16685"/>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smtClean="0">
                <a:solidFill>
                  <a:schemeClr val="tx1"/>
                </a:solidFill>
                <a:latin typeface="HelveticaNeueLT Com 65 Md" panose="020B0604020202020204" pitchFamily="34" charset="0"/>
              </a:rPr>
              <a:t>Dabei hatte </a:t>
            </a:r>
            <a:br>
              <a:rPr lang="de-DE" sz="2400" dirty="0" smtClean="0">
                <a:solidFill>
                  <a:schemeClr val="tx1"/>
                </a:solidFill>
                <a:latin typeface="HelveticaNeueLT Com 65 Md" panose="020B0604020202020204" pitchFamily="34" charset="0"/>
              </a:rPr>
            </a:br>
            <a:r>
              <a:rPr lang="de-DE" sz="2400" dirty="0" smtClean="0">
                <a:solidFill>
                  <a:schemeClr val="tx1"/>
                </a:solidFill>
                <a:latin typeface="HelveticaNeueLT Com 65 Md" panose="020B0604020202020204" pitchFamily="34" charset="0"/>
              </a:rPr>
              <a:t>GBA Szpunar nein gesagt …</a:t>
            </a:r>
          </a:p>
        </p:txBody>
      </p:sp>
    </p:spTree>
    <p:extLst>
      <p:ext uri="{BB962C8B-B14F-4D97-AF65-F5344CB8AC3E}">
        <p14:creationId xmlns:p14="http://schemas.microsoft.com/office/powerpoint/2010/main" val="1403693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a:t>„Schriftform“ auf Tablets?</a:t>
            </a:r>
          </a:p>
        </p:txBody>
      </p:sp>
      <p:sp>
        <p:nvSpPr>
          <p:cNvPr id="3" name="Inhaltsplatzhalter 2"/>
          <p:cNvSpPr>
            <a:spLocks noGrp="1"/>
          </p:cNvSpPr>
          <p:nvPr>
            <p:ph idx="1"/>
          </p:nvPr>
        </p:nvSpPr>
        <p:spPr/>
        <p:txBody>
          <a:bodyPr/>
          <a:lstStyle/>
          <a:p>
            <a:r>
              <a:rPr lang="de-DE" dirty="0" smtClean="0"/>
              <a:t>OLG München, Urteil vom 04.06.2012 </a:t>
            </a:r>
            <a:br>
              <a:rPr lang="de-DE" dirty="0" smtClean="0"/>
            </a:br>
            <a:r>
              <a:rPr lang="de-DE" dirty="0" smtClean="0"/>
              <a:t>(19 U 771/12): </a:t>
            </a:r>
            <a:r>
              <a:rPr lang="de-DE" dirty="0" smtClean="0">
                <a:latin typeface="HelveticaNeueLT Com 65 Md" panose="020B0604020202020204" pitchFamily="34" charset="0"/>
              </a:rPr>
              <a:t>Schriftform</a:t>
            </a:r>
            <a:r>
              <a:rPr lang="de-DE" dirty="0" smtClean="0"/>
              <a:t> </a:t>
            </a:r>
            <a:r>
              <a:rPr lang="de-DE" dirty="0" err="1" smtClean="0"/>
              <a:t>iSv</a:t>
            </a:r>
            <a:r>
              <a:rPr lang="de-DE" dirty="0" smtClean="0"/>
              <a:t>. § 126 BGB nicht gewahrt, weil Unterschrift nie „verkörpert“.</a:t>
            </a:r>
          </a:p>
          <a:p>
            <a:pPr marL="304396" indent="0">
              <a:buNone/>
            </a:pPr>
            <a:r>
              <a:rPr lang="de-DE" sz="1200" dirty="0"/>
              <a:t>Weblink: </a:t>
            </a:r>
            <a:r>
              <a:rPr lang="de-DE" sz="1200" dirty="0">
                <a:hlinkClick r:id="rId2"/>
              </a:rPr>
              <a:t>http://www.justiz.bayern.de/gericht/olg/m/presse/archiv/2012/03561/index.php</a:t>
            </a:r>
            <a:endParaRPr lang="de-DE" sz="1200" dirty="0"/>
          </a:p>
        </p:txBody>
      </p:sp>
    </p:spTree>
    <p:extLst>
      <p:ext uri="{BB962C8B-B14F-4D97-AF65-F5344CB8AC3E}">
        <p14:creationId xmlns:p14="http://schemas.microsoft.com/office/powerpoint/2010/main" val="6223857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e-DE" dirty="0" smtClean="0"/>
              <a:t>Was ist eigentlich Werbung?</a:t>
            </a:r>
            <a:endParaRPr lang="de-DE" dirty="0"/>
          </a:p>
        </p:txBody>
      </p:sp>
      <p:sp>
        <p:nvSpPr>
          <p:cNvPr id="3" name="Inhaltsplatzhalter 2"/>
          <p:cNvSpPr>
            <a:spLocks noGrp="1"/>
          </p:cNvSpPr>
          <p:nvPr>
            <p:ph idx="1"/>
          </p:nvPr>
        </p:nvSpPr>
        <p:spPr/>
        <p:txBody>
          <a:bodyPr/>
          <a:lstStyle/>
          <a:p>
            <a:pPr marL="266700" indent="-266700">
              <a:buNone/>
            </a:pPr>
            <a:r>
              <a:rPr lang="de-DE" dirty="0" smtClean="0">
                <a:sym typeface="Wingdings" panose="05000000000000000000" pitchFamily="2" charset="2"/>
              </a:rPr>
              <a:t> </a:t>
            </a:r>
            <a:r>
              <a:rPr lang="de-DE" dirty="0" smtClean="0">
                <a:latin typeface="HelveticaNeueLT Com 65 Md" panose="020B0604020202020204" pitchFamily="34" charset="0"/>
                <a:sym typeface="Wingdings" panose="05000000000000000000" pitchFamily="2" charset="2"/>
              </a:rPr>
              <a:t>J</a:t>
            </a:r>
            <a:r>
              <a:rPr lang="de-DE" dirty="0" smtClean="0">
                <a:latin typeface="HelveticaNeueLT Com 65 Md" panose="020B0604020202020204" pitchFamily="34" charset="0"/>
              </a:rPr>
              <a:t>edes </a:t>
            </a:r>
            <a:r>
              <a:rPr lang="de-DE" dirty="0">
                <a:latin typeface="HelveticaNeueLT Com 65 Md" panose="020B0604020202020204" pitchFamily="34" charset="0"/>
              </a:rPr>
              <a:t>Verhalten </a:t>
            </a:r>
            <a:r>
              <a:rPr lang="de-DE" dirty="0" smtClean="0">
                <a:latin typeface="HelveticaNeueLT Com 65 Md" panose="020B0604020202020204" pitchFamily="34" charset="0"/>
              </a:rPr>
              <a:t>eines Unternehmens</a:t>
            </a:r>
            <a:r>
              <a:rPr lang="de-DE" dirty="0">
                <a:latin typeface="HelveticaNeueLT Com 65 Md" panose="020B0604020202020204" pitchFamily="34" charset="0"/>
              </a:rPr>
              <a:t>, das auf </a:t>
            </a:r>
            <a:r>
              <a:rPr lang="de-DE" dirty="0" smtClean="0">
                <a:latin typeface="HelveticaNeueLT Com 65 Md" panose="020B0604020202020204" pitchFamily="34" charset="0"/>
              </a:rPr>
              <a:t>Absatzförderung gerichtet </a:t>
            </a:r>
            <a:r>
              <a:rPr lang="de-DE" dirty="0">
                <a:latin typeface="HelveticaNeueLT Com 65 Md" panose="020B0604020202020204" pitchFamily="34" charset="0"/>
              </a:rPr>
              <a:t>ist </a:t>
            </a:r>
            <a:r>
              <a:rPr lang="de-DE" dirty="0" smtClean="0"/>
              <a:t/>
            </a:r>
            <a:br>
              <a:rPr lang="de-DE" dirty="0" smtClean="0"/>
            </a:br>
            <a:r>
              <a:rPr lang="de-DE" dirty="0" smtClean="0"/>
              <a:t>(z</a:t>
            </a:r>
            <a:r>
              <a:rPr lang="de-DE" dirty="0"/>
              <a:t>. B. </a:t>
            </a:r>
            <a:r>
              <a:rPr lang="de-DE" dirty="0" smtClean="0"/>
              <a:t>LG </a:t>
            </a:r>
            <a:r>
              <a:rPr lang="de-DE" dirty="0"/>
              <a:t>Berlin, </a:t>
            </a:r>
            <a:r>
              <a:rPr lang="de-DE" dirty="0" smtClean="0"/>
              <a:t>Urt. v. </a:t>
            </a:r>
            <a:r>
              <a:rPr lang="de-DE" dirty="0"/>
              <a:t>06.03.2012, Az. 16 O 551/10).</a:t>
            </a:r>
          </a:p>
          <a:p>
            <a:r>
              <a:rPr lang="de-DE" dirty="0" smtClean="0"/>
              <a:t>Für </a:t>
            </a:r>
            <a:r>
              <a:rPr lang="de-DE" dirty="0"/>
              <a:t>die Frage der getarnten Werbung ist in erster Linie der </a:t>
            </a:r>
            <a:r>
              <a:rPr lang="de-DE" dirty="0">
                <a:latin typeface="HelveticaNeueLT Com 65 Md" panose="020B0604020202020204" pitchFamily="34" charset="0"/>
              </a:rPr>
              <a:t>optische Gesamteindruck der Internetseite</a:t>
            </a:r>
            <a:r>
              <a:rPr lang="de-DE" dirty="0"/>
              <a:t> entscheidend (LG Berlin, Beschluss vom 24.1.2012, Az. 5 W 10/12).</a:t>
            </a:r>
          </a:p>
          <a:p>
            <a:r>
              <a:rPr lang="de-DE" dirty="0"/>
              <a:t>Maßstab für die Frage, ob Werbung erkennbar ist, ist ein „[…] </a:t>
            </a:r>
            <a:r>
              <a:rPr lang="de-DE" dirty="0">
                <a:latin typeface="HelveticaNeueLT Com 65 Md" pitchFamily="34" charset="0"/>
              </a:rPr>
              <a:t>durchschnittlich informierter, situationsadäquat aufmerksamer und verständiger Leser</a:t>
            </a:r>
            <a:r>
              <a:rPr lang="de-DE" dirty="0"/>
              <a:t>“ (BGH GRUR 1996, 791 - Editorial II, so auch OLG Karlsruhe, Urteil vom 08.07.2010, Az. 4 U 4/10)</a:t>
            </a:r>
          </a:p>
          <a:p>
            <a:r>
              <a:rPr lang="de-DE" dirty="0" smtClean="0"/>
              <a:t>Problem bei </a:t>
            </a:r>
            <a:r>
              <a:rPr lang="de-DE" dirty="0" smtClean="0">
                <a:latin typeface="HelveticaNeueLT Com 65 Md" pitchFamily="34" charset="0"/>
              </a:rPr>
              <a:t>viralen Videos</a:t>
            </a:r>
            <a:r>
              <a:rPr lang="de-DE" dirty="0" smtClean="0"/>
              <a:t>: Der </a:t>
            </a:r>
            <a:r>
              <a:rPr lang="de-DE" dirty="0"/>
              <a:t>Werbecharakter </a:t>
            </a:r>
            <a:r>
              <a:rPr lang="de-DE" dirty="0" smtClean="0"/>
              <a:t>soll gerade verheimlicht </a:t>
            </a:r>
            <a:r>
              <a:rPr lang="de-DE" dirty="0"/>
              <a:t>werden. </a:t>
            </a:r>
            <a:r>
              <a:rPr lang="de-DE" dirty="0" smtClean="0"/>
              <a:t>Auch bei mehrteiligen </a:t>
            </a:r>
            <a:r>
              <a:rPr lang="de-DE" dirty="0"/>
              <a:t>viralen Kampagnen </a:t>
            </a:r>
            <a:r>
              <a:rPr lang="de-DE" dirty="0" smtClean="0"/>
              <a:t>hat schon der erste Teil Werbecharakter.</a:t>
            </a:r>
            <a:endParaRPr lang="de-DE" dirty="0"/>
          </a:p>
          <a:p>
            <a:endParaRPr lang="de-DE" dirty="0"/>
          </a:p>
        </p:txBody>
      </p:sp>
    </p:spTree>
    <p:extLst>
      <p:ext uri="{BB962C8B-B14F-4D97-AF65-F5344CB8AC3E}">
        <p14:creationId xmlns:p14="http://schemas.microsoft.com/office/powerpoint/2010/main" val="10375013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hlinkClick r:id="rId2"/>
              </a:rPr>
              <a:t>EuGH-Urteil vom 15.09.2016 (C-484/14)</a:t>
            </a:r>
            <a:endParaRPr lang="de-DE" dirty="0"/>
          </a:p>
        </p:txBody>
      </p:sp>
      <p:sp>
        <p:nvSpPr>
          <p:cNvPr id="3" name="Textplatzhalter 2"/>
          <p:cNvSpPr>
            <a:spLocks noGrp="1"/>
          </p:cNvSpPr>
          <p:nvPr>
            <p:ph type="body" sz="quarter" idx="10"/>
          </p:nvPr>
        </p:nvSpPr>
        <p:spPr/>
        <p:txBody>
          <a:bodyPr/>
          <a:lstStyle/>
          <a:p>
            <a:pPr marL="0" indent="0">
              <a:spcBef>
                <a:spcPts val="1200"/>
              </a:spcBef>
              <a:buNone/>
            </a:pPr>
            <a:r>
              <a:rPr lang="de-DE" dirty="0" smtClean="0"/>
              <a:t>Auslöser: Rechtsstreit vor LG München I: </a:t>
            </a:r>
            <a:r>
              <a:rPr lang="de-DE" dirty="0" smtClean="0">
                <a:latin typeface="HelveticaNeueLT Com 65 Md" panose="020B0604020202020204" pitchFamily="34" charset="0"/>
              </a:rPr>
              <a:t>McFadden</a:t>
            </a:r>
            <a:r>
              <a:rPr lang="de-DE" dirty="0" smtClean="0"/>
              <a:t> </a:t>
            </a:r>
            <a:r>
              <a:rPr lang="de-DE" dirty="0" smtClean="0">
                <a:latin typeface="HelveticaNeueLT Com 65 Md" panose="020B0604020202020204" pitchFamily="34" charset="0"/>
              </a:rPr>
              <a:t>./. Sony Music</a:t>
            </a:r>
          </a:p>
          <a:p>
            <a:pPr marL="0" indent="0">
              <a:spcBef>
                <a:spcPts val="1200"/>
              </a:spcBef>
              <a:buNone/>
            </a:pPr>
            <a:r>
              <a:rPr lang="de-DE" dirty="0" smtClean="0"/>
              <a:t>Sachverhalt: McFadden (Piratenpartei) hatte im Rahmen seiner Dienstleistungen als Veranstaltungstechniker ein </a:t>
            </a:r>
            <a:r>
              <a:rPr lang="de-DE" dirty="0" smtClean="0">
                <a:latin typeface="HelveticaNeueLT Com 65 Md" panose="020B0604020202020204" pitchFamily="34" charset="0"/>
              </a:rPr>
              <a:t>offenes WLAN</a:t>
            </a:r>
            <a:r>
              <a:rPr lang="de-DE" dirty="0" smtClean="0"/>
              <a:t> betrieben, jemand hatte über Filesharing ein Lied angeboten, an dem Sony Music die Rechte hatte.</a:t>
            </a:r>
          </a:p>
          <a:p>
            <a:pPr marL="0" indent="0">
              <a:spcBef>
                <a:spcPts val="1200"/>
              </a:spcBef>
              <a:buNone/>
            </a:pPr>
            <a:r>
              <a:rPr lang="de-DE" dirty="0" smtClean="0"/>
              <a:t>Geforderter </a:t>
            </a:r>
            <a:r>
              <a:rPr lang="de-DE" dirty="0"/>
              <a:t>Schadensersatz: 800 </a:t>
            </a:r>
            <a:r>
              <a:rPr lang="de-DE" dirty="0" smtClean="0"/>
              <a:t>EUR</a:t>
            </a:r>
          </a:p>
          <a:p>
            <a:pPr marL="0" indent="0">
              <a:buNone/>
            </a:pPr>
            <a:r>
              <a:rPr lang="de-DE" dirty="0" smtClean="0"/>
              <a:t>Kernpunkt: Auslegung der </a:t>
            </a:r>
            <a:r>
              <a:rPr lang="de-DE" dirty="0"/>
              <a:t>Art. 12 </a:t>
            </a:r>
            <a:r>
              <a:rPr lang="de-DE" dirty="0" smtClean="0"/>
              <a:t>ff. der </a:t>
            </a:r>
            <a:r>
              <a:rPr lang="de-DE" dirty="0">
                <a:latin typeface="HelveticaNeueLT Com 65 Md" panose="020B0604020202020204" pitchFamily="34" charset="0"/>
                <a:hlinkClick r:id="rId3"/>
              </a:rPr>
              <a:t>E-Commerce-RL (2000/31/EG</a:t>
            </a:r>
            <a:r>
              <a:rPr lang="de-DE" dirty="0" smtClean="0">
                <a:latin typeface="HelveticaNeueLT Com 65 Md" panose="020B0604020202020204" pitchFamily="34" charset="0"/>
                <a:hlinkClick r:id="rId3"/>
              </a:rPr>
              <a:t>)</a:t>
            </a:r>
            <a:r>
              <a:rPr lang="de-DE" dirty="0" smtClean="0"/>
              <a:t>:</a:t>
            </a:r>
          </a:p>
          <a:p>
            <a:pPr marL="360363" lvl="1" indent="-184150"/>
            <a:r>
              <a:rPr lang="de-DE" dirty="0" smtClean="0"/>
              <a:t>Art. 12: „Reine Durchleitung“ (Schwerpunkt)</a:t>
            </a:r>
          </a:p>
          <a:p>
            <a:pPr marL="360363" lvl="1" indent="-184150"/>
            <a:r>
              <a:rPr lang="de-DE" dirty="0" smtClean="0"/>
              <a:t>Art. 13: „Caching“</a:t>
            </a:r>
          </a:p>
          <a:p>
            <a:pPr marL="360363" lvl="1" indent="-184150"/>
            <a:r>
              <a:rPr lang="de-DE" dirty="0" smtClean="0"/>
              <a:t>Art. 14: „Hosting“</a:t>
            </a:r>
          </a:p>
          <a:p>
            <a:pPr marL="360363" lvl="1" indent="-184150"/>
            <a:r>
              <a:rPr lang="de-DE" dirty="0" smtClean="0"/>
              <a:t>Art. 15: „Keine allgemeine Überwachungspflicht“</a:t>
            </a:r>
            <a:endParaRPr lang="de-DE" dirty="0"/>
          </a:p>
          <a:p>
            <a:pPr>
              <a:spcBef>
                <a:spcPts val="1200"/>
              </a:spcBef>
            </a:pPr>
            <a:endParaRPr lang="de-DE" dirty="0" smtClean="0"/>
          </a:p>
        </p:txBody>
      </p:sp>
    </p:spTree>
    <p:extLst>
      <p:ext uri="{BB962C8B-B14F-4D97-AF65-F5344CB8AC3E}">
        <p14:creationId xmlns:p14="http://schemas.microsoft.com/office/powerpoint/2010/main" val="3367556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EuGH-Urteil: Kernaussagen</a:t>
            </a:r>
            <a:endParaRPr lang="de-DE" dirty="0"/>
          </a:p>
        </p:txBody>
      </p:sp>
      <p:sp>
        <p:nvSpPr>
          <p:cNvPr id="3" name="Textplatzhalter 2"/>
          <p:cNvSpPr>
            <a:spLocks noGrp="1"/>
          </p:cNvSpPr>
          <p:nvPr>
            <p:ph type="body" sz="quarter" idx="10"/>
          </p:nvPr>
        </p:nvSpPr>
        <p:spPr/>
        <p:txBody>
          <a:bodyPr/>
          <a:lstStyle/>
          <a:p>
            <a:pPr marL="0" indent="0">
              <a:spcBef>
                <a:spcPts val="1200"/>
              </a:spcBef>
              <a:buNone/>
            </a:pPr>
            <a:r>
              <a:rPr lang="de-DE" dirty="0"/>
              <a:t>Das LG München I hatte dem EuGH 10 Fragen zur </a:t>
            </a:r>
            <a:r>
              <a:rPr lang="de-DE" dirty="0" smtClean="0"/>
              <a:t>Entscheidung der Rechtslage vorgelegt.</a:t>
            </a:r>
          </a:p>
          <a:p>
            <a:pPr marL="0" indent="0">
              <a:spcBef>
                <a:spcPts val="1200"/>
              </a:spcBef>
              <a:buNone/>
            </a:pPr>
            <a:r>
              <a:rPr lang="de-DE" dirty="0" smtClean="0">
                <a:latin typeface="HelveticaNeueLT Com 65 Md" panose="020B0604020202020204" pitchFamily="34" charset="0"/>
              </a:rPr>
              <a:t>Kernaussagen des Urteils:</a:t>
            </a:r>
            <a:endParaRPr lang="de-DE" dirty="0">
              <a:latin typeface="HelveticaNeueLT Com 65 Md" panose="020B0604020202020204" pitchFamily="34" charset="0"/>
            </a:endParaRPr>
          </a:p>
          <a:p>
            <a:pPr marL="360363" lvl="1" indent="-184150">
              <a:spcBef>
                <a:spcPts val="600"/>
              </a:spcBef>
            </a:pPr>
            <a:r>
              <a:rPr lang="de-DE" dirty="0" smtClean="0"/>
              <a:t>Ist ein öffentliches WLAN ein „Dienst der Informationsgesellschaft“ </a:t>
            </a:r>
            <a:r>
              <a:rPr lang="de-DE" dirty="0" err="1" smtClean="0"/>
              <a:t>iSv</a:t>
            </a:r>
            <a:r>
              <a:rPr lang="de-DE" dirty="0" smtClean="0"/>
              <a:t>. Art. 12 Abs. 1 der RL? </a:t>
            </a:r>
            <a:r>
              <a:rPr lang="de-DE" dirty="0" smtClean="0">
                <a:sym typeface="Wingdings" panose="05000000000000000000" pitchFamily="2" charset="2"/>
              </a:rPr>
              <a:t> Ja.</a:t>
            </a:r>
          </a:p>
          <a:p>
            <a:pPr marL="360363" lvl="1" indent="-184150">
              <a:spcBef>
                <a:spcPts val="600"/>
              </a:spcBef>
            </a:pPr>
            <a:r>
              <a:rPr lang="de-DE" dirty="0"/>
              <a:t>„Diensteanbieter“: Entgeltlichkeit erforderlich? </a:t>
            </a:r>
            <a:r>
              <a:rPr lang="de-DE" dirty="0">
                <a:sym typeface="Wingdings" panose="05000000000000000000" pitchFamily="2" charset="2"/>
              </a:rPr>
              <a:t> Ja, aber </a:t>
            </a:r>
            <a:r>
              <a:rPr lang="de-DE" dirty="0" smtClean="0">
                <a:sym typeface="Wingdings" panose="05000000000000000000" pitchFamily="2" charset="2"/>
              </a:rPr>
              <a:t>mittelbar </a:t>
            </a:r>
            <a:r>
              <a:rPr lang="de-DE" dirty="0">
                <a:sym typeface="Wingdings" panose="05000000000000000000" pitchFamily="2" charset="2"/>
              </a:rPr>
              <a:t>(über sonstige Dienstleistung, hier: Events</a:t>
            </a:r>
            <a:r>
              <a:rPr lang="de-DE" dirty="0" smtClean="0">
                <a:sym typeface="Wingdings" panose="05000000000000000000" pitchFamily="2" charset="2"/>
              </a:rPr>
              <a:t>) ausreichend.</a:t>
            </a:r>
          </a:p>
          <a:p>
            <a:pPr marL="360363" lvl="1" indent="-184150">
              <a:spcBef>
                <a:spcPts val="600"/>
              </a:spcBef>
            </a:pPr>
            <a:r>
              <a:rPr lang="de-DE" dirty="0"/>
              <a:t>Erfordert „anbieten“ aktive Bewerbung? </a:t>
            </a:r>
            <a:r>
              <a:rPr lang="de-DE" dirty="0">
                <a:sym typeface="Wingdings" panose="05000000000000000000" pitchFamily="2" charset="2"/>
              </a:rPr>
              <a:t> Nein.</a:t>
            </a:r>
          </a:p>
          <a:p>
            <a:pPr marL="360363" lvl="1" indent="-184150">
              <a:spcBef>
                <a:spcPts val="600"/>
              </a:spcBef>
            </a:pPr>
            <a:r>
              <a:rPr lang="de-DE" dirty="0" smtClean="0"/>
              <a:t>Kann ein </a:t>
            </a:r>
            <a:r>
              <a:rPr lang="de-DE" dirty="0"/>
              <a:t>Rechteinhaber </a:t>
            </a:r>
            <a:r>
              <a:rPr lang="de-DE" dirty="0" smtClean="0"/>
              <a:t>gegen einen </a:t>
            </a:r>
            <a:r>
              <a:rPr lang="de-DE" dirty="0"/>
              <a:t>solchen Diensteanbieter </a:t>
            </a:r>
            <a:r>
              <a:rPr lang="de-DE" dirty="0" smtClean="0"/>
              <a:t>Schadensersatzansprüche</a:t>
            </a:r>
            <a:r>
              <a:rPr lang="de-DE" dirty="0"/>
              <a:t>, Ansprüche auf Erstattung von Abmahnkosten oder </a:t>
            </a:r>
            <a:r>
              <a:rPr lang="de-DE" dirty="0" smtClean="0"/>
              <a:t>Erstattung </a:t>
            </a:r>
            <a:r>
              <a:rPr lang="de-DE" dirty="0"/>
              <a:t>von Gerichtskosten verlangen, </a:t>
            </a:r>
            <a:r>
              <a:rPr lang="de-DE" dirty="0" smtClean="0"/>
              <a:t>wenn der Internetzugang </a:t>
            </a:r>
            <a:r>
              <a:rPr lang="de-DE" dirty="0"/>
              <a:t>von Dritten für die Verletzung seiner Rechte genutzt worden </a:t>
            </a:r>
            <a:r>
              <a:rPr lang="de-DE" dirty="0" smtClean="0"/>
              <a:t>ist? </a:t>
            </a:r>
            <a:r>
              <a:rPr lang="de-DE" dirty="0" smtClean="0">
                <a:sym typeface="Wingdings" panose="05000000000000000000" pitchFamily="2" charset="2"/>
              </a:rPr>
              <a:t> Nein.</a:t>
            </a:r>
          </a:p>
          <a:p>
            <a:pPr marL="360363" lvl="1" indent="-184150">
              <a:spcBef>
                <a:spcPts val="600"/>
              </a:spcBef>
            </a:pPr>
            <a:r>
              <a:rPr lang="de-DE" dirty="0" smtClean="0">
                <a:sym typeface="Wingdings" panose="05000000000000000000" pitchFamily="2" charset="2"/>
              </a:rPr>
              <a:t>Kann ein nationales Gericht gegen einen WLAN-Betreiber eine Anordnung erlassen, nach der er Dritte daran hindern muss, Rechtsverletzung z. B. über Filesharing zu gehen?  Ja</a:t>
            </a:r>
          </a:p>
          <a:p>
            <a:pPr marL="360363" lvl="1" indent="-184150">
              <a:spcBef>
                <a:spcPts val="600"/>
              </a:spcBef>
            </a:pPr>
            <a:r>
              <a:rPr lang="de-DE" dirty="0" smtClean="0"/>
              <a:t>Gilt das auch dann noch, wenn der Anbieter des WLAN den Zugang faktisch nur abschalten oder mit einem Passwort verschlüsseln kann? </a:t>
            </a:r>
            <a:r>
              <a:rPr lang="de-DE" dirty="0" smtClean="0">
                <a:sym typeface="Wingdings" panose="05000000000000000000" pitchFamily="2" charset="2"/>
              </a:rPr>
              <a:t> Ja.</a:t>
            </a:r>
            <a:endParaRPr lang="de-DE" dirty="0" smtClean="0"/>
          </a:p>
          <a:p>
            <a:pPr marL="0" indent="0">
              <a:buNone/>
            </a:pPr>
            <a:endParaRPr lang="de-DE" dirty="0" smtClean="0"/>
          </a:p>
          <a:p>
            <a:endParaRPr lang="de-DE" dirty="0"/>
          </a:p>
        </p:txBody>
      </p:sp>
    </p:spTree>
    <p:extLst>
      <p:ext uri="{BB962C8B-B14F-4D97-AF65-F5344CB8AC3E}">
        <p14:creationId xmlns:p14="http://schemas.microsoft.com/office/powerpoint/2010/main" val="995231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„Störerhaftung war doch abgeschafft?“</a:t>
            </a:r>
            <a:endParaRPr lang="de-DE" dirty="0"/>
          </a:p>
        </p:txBody>
      </p:sp>
      <p:sp>
        <p:nvSpPr>
          <p:cNvPr id="3" name="Textplatzhalter 2"/>
          <p:cNvSpPr>
            <a:spLocks noGrp="1"/>
          </p:cNvSpPr>
          <p:nvPr>
            <p:ph type="body" sz="quarter" idx="10"/>
          </p:nvPr>
        </p:nvSpPr>
        <p:spPr/>
        <p:txBody>
          <a:bodyPr/>
          <a:lstStyle/>
          <a:p>
            <a:pPr marL="0" indent="0">
              <a:buNone/>
            </a:pPr>
            <a:r>
              <a:rPr lang="de-DE" dirty="0" smtClean="0">
                <a:latin typeface="HelveticaNeueLT Com 65 Md" panose="020B0604020202020204" pitchFamily="34" charset="0"/>
                <a:hlinkClick r:id="rId2"/>
              </a:rPr>
              <a:t>§ 8 TMG</a:t>
            </a:r>
            <a:r>
              <a:rPr lang="de-DE" dirty="0" smtClean="0">
                <a:latin typeface="HelveticaNeueLT Com 65 Md" panose="020B0604020202020204" pitchFamily="34" charset="0"/>
              </a:rPr>
              <a:t> „Durchleitung von Informationen“ </a:t>
            </a:r>
            <a:r>
              <a:rPr lang="de-DE" dirty="0" smtClean="0"/>
              <a:t>(seit 21.07.2016):</a:t>
            </a:r>
          </a:p>
          <a:p>
            <a:pPr marL="360363" indent="-360363">
              <a:spcBef>
                <a:spcPts val="600"/>
              </a:spcBef>
              <a:buNone/>
            </a:pPr>
            <a:r>
              <a:rPr lang="de-DE" sz="1000" dirty="0">
                <a:latin typeface="Consolas" panose="020B0609020204030204" pitchFamily="49" charset="0"/>
              </a:rPr>
              <a:t>(</a:t>
            </a:r>
            <a:r>
              <a:rPr lang="de-DE" sz="1000" dirty="0" smtClean="0">
                <a:latin typeface="Consolas" panose="020B0609020204030204" pitchFamily="49" charset="0"/>
              </a:rPr>
              <a:t>1)	Diensteanbieter </a:t>
            </a:r>
            <a:r>
              <a:rPr lang="de-DE" sz="1000" dirty="0">
                <a:latin typeface="Consolas" panose="020B0609020204030204" pitchFamily="49" charset="0"/>
              </a:rPr>
              <a:t>sind für </a:t>
            </a:r>
            <a:r>
              <a:rPr lang="de-DE" sz="1000" b="1" dirty="0">
                <a:latin typeface="Consolas" panose="020B0609020204030204" pitchFamily="49" charset="0"/>
              </a:rPr>
              <a:t>fremde Informationen, die sie in einem Kommunikationsnetz übermitteln </a:t>
            </a:r>
            <a:r>
              <a:rPr lang="de-DE" sz="1000" dirty="0">
                <a:latin typeface="Consolas" panose="020B0609020204030204" pitchFamily="49" charset="0"/>
              </a:rPr>
              <a:t>oder zu denen sie den Zugang zur Nutzung vermitteln, </a:t>
            </a:r>
            <a:r>
              <a:rPr lang="de-DE" sz="1000" b="1" dirty="0">
                <a:latin typeface="Consolas" panose="020B0609020204030204" pitchFamily="49" charset="0"/>
              </a:rPr>
              <a:t>nicht verantwortlich</a:t>
            </a:r>
            <a:r>
              <a:rPr lang="de-DE" sz="1000" dirty="0">
                <a:latin typeface="Consolas" panose="020B0609020204030204" pitchFamily="49" charset="0"/>
              </a:rPr>
              <a:t>, sofern sie</a:t>
            </a:r>
          </a:p>
          <a:p>
            <a:pPr marL="625475" indent="-271463">
              <a:buNone/>
            </a:pPr>
            <a:r>
              <a:rPr lang="de-DE" sz="1000" b="1" dirty="0">
                <a:latin typeface="Consolas" panose="020B0609020204030204" pitchFamily="49" charset="0"/>
              </a:rPr>
              <a:t>1</a:t>
            </a:r>
            <a:r>
              <a:rPr lang="de-DE" sz="1000" b="1" dirty="0" smtClean="0">
                <a:latin typeface="Consolas" panose="020B0609020204030204" pitchFamily="49" charset="0"/>
              </a:rPr>
              <a:t>. die </a:t>
            </a:r>
            <a:r>
              <a:rPr lang="de-DE" sz="1000" b="1" dirty="0">
                <a:latin typeface="Consolas" panose="020B0609020204030204" pitchFamily="49" charset="0"/>
              </a:rPr>
              <a:t>Übermittlung nicht veranlasst,</a:t>
            </a:r>
          </a:p>
          <a:p>
            <a:pPr marL="625475" indent="-271463">
              <a:buNone/>
            </a:pPr>
            <a:r>
              <a:rPr lang="de-DE" sz="1000" b="1" dirty="0">
                <a:latin typeface="Consolas" panose="020B0609020204030204" pitchFamily="49" charset="0"/>
              </a:rPr>
              <a:t>2</a:t>
            </a:r>
            <a:r>
              <a:rPr lang="de-DE" sz="1000" b="1" dirty="0" smtClean="0">
                <a:latin typeface="Consolas" panose="020B0609020204030204" pitchFamily="49" charset="0"/>
              </a:rPr>
              <a:t>. den </a:t>
            </a:r>
            <a:r>
              <a:rPr lang="de-DE" sz="1000" b="1" dirty="0">
                <a:latin typeface="Consolas" panose="020B0609020204030204" pitchFamily="49" charset="0"/>
              </a:rPr>
              <a:t>Adressaten der übermittelten Informationen nicht ausgewählt und</a:t>
            </a:r>
          </a:p>
          <a:p>
            <a:pPr marL="625475" indent="-271463">
              <a:buNone/>
            </a:pPr>
            <a:r>
              <a:rPr lang="de-DE" sz="1000" b="1" dirty="0">
                <a:latin typeface="Consolas" panose="020B0609020204030204" pitchFamily="49" charset="0"/>
              </a:rPr>
              <a:t>3</a:t>
            </a:r>
            <a:r>
              <a:rPr lang="de-DE" sz="1000" b="1" dirty="0" smtClean="0">
                <a:latin typeface="Consolas" panose="020B0609020204030204" pitchFamily="49" charset="0"/>
              </a:rPr>
              <a:t>. die </a:t>
            </a:r>
            <a:r>
              <a:rPr lang="de-DE" sz="1000" b="1" dirty="0">
                <a:latin typeface="Consolas" panose="020B0609020204030204" pitchFamily="49" charset="0"/>
              </a:rPr>
              <a:t>übermittelten Informationen nicht ausgewählt oder verändert haben.</a:t>
            </a:r>
          </a:p>
          <a:p>
            <a:pPr marL="360363" indent="0">
              <a:buNone/>
            </a:pPr>
            <a:r>
              <a:rPr lang="de-DE" sz="1000" dirty="0">
                <a:latin typeface="Consolas" panose="020B0609020204030204" pitchFamily="49" charset="0"/>
              </a:rPr>
              <a:t>Satz 1 findet keine Anwendung, wenn der Diensteanbieter </a:t>
            </a:r>
            <a:r>
              <a:rPr lang="de-DE" sz="1000" b="1" dirty="0">
                <a:latin typeface="Consolas" panose="020B0609020204030204" pitchFamily="49" charset="0"/>
              </a:rPr>
              <a:t>absichtlich</a:t>
            </a:r>
            <a:r>
              <a:rPr lang="de-DE" sz="1000" dirty="0">
                <a:latin typeface="Consolas" panose="020B0609020204030204" pitchFamily="49" charset="0"/>
              </a:rPr>
              <a:t> mit einem Nutzer seines Dienstes zusammenarbeitet, um rechtswidrige Handlungen zu begehen.</a:t>
            </a:r>
          </a:p>
          <a:p>
            <a:pPr marL="360363" indent="-360363">
              <a:spcBef>
                <a:spcPts val="1200"/>
              </a:spcBef>
              <a:buNone/>
              <a:tabLst>
                <a:tab pos="360363" algn="l"/>
              </a:tabLst>
            </a:pPr>
            <a:r>
              <a:rPr lang="de-DE" sz="1000" dirty="0">
                <a:latin typeface="Consolas" panose="020B0609020204030204" pitchFamily="49" charset="0"/>
              </a:rPr>
              <a:t>(</a:t>
            </a:r>
            <a:r>
              <a:rPr lang="de-DE" sz="1000" dirty="0" smtClean="0">
                <a:latin typeface="Consolas" panose="020B0609020204030204" pitchFamily="49" charset="0"/>
              </a:rPr>
              <a:t>2)	Die </a:t>
            </a:r>
            <a:r>
              <a:rPr lang="de-DE" sz="1000" dirty="0">
                <a:latin typeface="Consolas" panose="020B0609020204030204" pitchFamily="49" charset="0"/>
              </a:rPr>
              <a:t>Übermittlung von Informationen nach Absatz 1 und die Vermittlung des Zugangs zu ihnen umfasst auch die automatische kurzzeitige Zwischenspeicherung dieser Informationen, soweit dies nur zur Durchführung der Übermittlung im Kommunikationsnetz geschieht und die Informationen nicht länger gespeichert werden, als für die Übermittlung üblicherweise erforderlich ist.</a:t>
            </a:r>
          </a:p>
          <a:p>
            <a:pPr marL="360363" indent="-360363">
              <a:spcBef>
                <a:spcPts val="1200"/>
              </a:spcBef>
              <a:buNone/>
              <a:tabLst>
                <a:tab pos="360363" algn="l"/>
              </a:tabLst>
            </a:pPr>
            <a:r>
              <a:rPr lang="de-DE" sz="1000" dirty="0">
                <a:latin typeface="Consolas" panose="020B0609020204030204" pitchFamily="49" charset="0"/>
              </a:rPr>
              <a:t>(3</a:t>
            </a:r>
            <a:r>
              <a:rPr lang="de-DE" sz="1000" dirty="0" smtClean="0">
                <a:latin typeface="Consolas" panose="020B0609020204030204" pitchFamily="49" charset="0"/>
              </a:rPr>
              <a:t>)	Die </a:t>
            </a:r>
            <a:r>
              <a:rPr lang="de-DE" sz="1000" dirty="0">
                <a:latin typeface="Consolas" panose="020B0609020204030204" pitchFamily="49" charset="0"/>
              </a:rPr>
              <a:t>Absätze 1 und 2 gelten auch für Diensteanbieter nach Absatz 1, </a:t>
            </a:r>
            <a:r>
              <a:rPr lang="de-DE" sz="1000" b="1" dirty="0">
                <a:latin typeface="Consolas" panose="020B0609020204030204" pitchFamily="49" charset="0"/>
              </a:rPr>
              <a:t>die Nutzern einen Internetzugang über ein drahtloses lokales Netzwerk zur Verfügung stellen.</a:t>
            </a:r>
            <a:endParaRPr lang="de-DE" sz="1000" b="1" dirty="0" smtClean="0">
              <a:latin typeface="Consolas" panose="020B0609020204030204" pitchFamily="49" charset="0"/>
            </a:endParaRPr>
          </a:p>
          <a:p>
            <a:pPr marL="0" indent="0">
              <a:buNone/>
            </a:pPr>
            <a:endParaRPr lang="de-DE" dirty="0"/>
          </a:p>
          <a:p>
            <a:pPr marL="0" indent="0">
              <a:buNone/>
            </a:pPr>
            <a:endParaRPr lang="de-DE" dirty="0" smtClean="0"/>
          </a:p>
          <a:p>
            <a:pPr marL="0" indent="0">
              <a:buNone/>
            </a:pPr>
            <a:endParaRPr lang="de-DE" dirty="0" smtClean="0"/>
          </a:p>
          <a:p>
            <a:endParaRPr lang="de-DE" dirty="0"/>
          </a:p>
        </p:txBody>
      </p:sp>
    </p:spTree>
    <p:extLst>
      <p:ext uri="{BB962C8B-B14F-4D97-AF65-F5344CB8AC3E}">
        <p14:creationId xmlns:p14="http://schemas.microsoft.com/office/powerpoint/2010/main" val="1384861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Und was nun?</a:t>
            </a:r>
            <a:endParaRPr lang="de-DE" dirty="0"/>
          </a:p>
        </p:txBody>
      </p:sp>
      <p:sp>
        <p:nvSpPr>
          <p:cNvPr id="3" name="Textplatzhalter 2"/>
          <p:cNvSpPr>
            <a:spLocks noGrp="1"/>
          </p:cNvSpPr>
          <p:nvPr>
            <p:ph type="body" sz="quarter" idx="10"/>
          </p:nvPr>
        </p:nvSpPr>
        <p:spPr/>
        <p:txBody>
          <a:bodyPr/>
          <a:lstStyle/>
          <a:p>
            <a:pPr marL="0" indent="0">
              <a:spcBef>
                <a:spcPts val="1200"/>
              </a:spcBef>
              <a:buNone/>
            </a:pPr>
            <a:r>
              <a:rPr lang="de-DE" dirty="0" smtClean="0">
                <a:hlinkClick r:id="rId2"/>
              </a:rPr>
              <a:t>Richtlinie 2001/29/EG</a:t>
            </a:r>
            <a:r>
              <a:rPr lang="de-DE" dirty="0"/>
              <a:t> „zur Harmonisierung bestimmter Aspekte des Urheberrechts und der verwandten Schutzrechte in der </a:t>
            </a:r>
            <a:r>
              <a:rPr lang="de-DE" dirty="0" smtClean="0"/>
              <a:t>Informationsgesellschaft“ (</a:t>
            </a:r>
            <a:r>
              <a:rPr lang="de-DE" dirty="0" smtClean="0">
                <a:latin typeface="HelveticaNeueLT Com 65 Md" panose="020B0604020202020204" pitchFamily="34" charset="0"/>
              </a:rPr>
              <a:t>InfoSoc-RL</a:t>
            </a:r>
            <a:r>
              <a:rPr lang="de-DE" dirty="0" smtClean="0"/>
              <a:t>)</a:t>
            </a:r>
          </a:p>
          <a:p>
            <a:pPr marL="0" indent="0">
              <a:spcBef>
                <a:spcPts val="1200"/>
              </a:spcBef>
              <a:buNone/>
            </a:pPr>
            <a:r>
              <a:rPr lang="de-DE" dirty="0" smtClean="0"/>
              <a:t>Art. 8 Abs. 3 InfoSoc</a:t>
            </a:r>
            <a:r>
              <a:rPr lang="de-DE" dirty="0"/>
              <a:t>-RL: „(3) Die Mitgliedstaaten stellen sicher, dass die Rechtsinhaber gerichtliche Anordnungen gegen Vermittler beantragen können, deren Dienste von einem Dritten zur Verletzung eines Urheberrechts oder verwandter Schutzrechte genutzt werden</a:t>
            </a:r>
            <a:r>
              <a:rPr lang="de-DE" dirty="0" smtClean="0"/>
              <a:t>.“</a:t>
            </a:r>
          </a:p>
          <a:p>
            <a:pPr marL="0" indent="0">
              <a:spcBef>
                <a:spcPts val="1200"/>
              </a:spcBef>
              <a:buNone/>
            </a:pPr>
            <a:r>
              <a:rPr lang="de-DE" dirty="0" smtClean="0"/>
              <a:t>Problem: Ist ein WLAN-Anbieter ein „Vermittler“? </a:t>
            </a:r>
            <a:r>
              <a:rPr lang="de-DE" dirty="0" smtClean="0">
                <a:sym typeface="Wingdings" panose="05000000000000000000" pitchFamily="2" charset="2"/>
              </a:rPr>
              <a:t> Der EuGH geht davon aus (</a:t>
            </a:r>
            <a:r>
              <a:rPr lang="de-DE" dirty="0" smtClean="0">
                <a:sym typeface="Wingdings" panose="05000000000000000000" pitchFamily="2" charset="2"/>
                <a:hlinkClick r:id="rId3"/>
              </a:rPr>
              <a:t>EuGH-Urteil v. 27.03.2014, UPC Telekabel ./. Constantin Film, Wega, Az. C-314/12</a:t>
            </a:r>
            <a:r>
              <a:rPr lang="de-DE" dirty="0" smtClean="0">
                <a:sym typeface="Wingdings" panose="05000000000000000000" pitchFamily="2" charset="2"/>
              </a:rPr>
              <a:t>) (Abschnitt 32).</a:t>
            </a:r>
          </a:p>
          <a:p>
            <a:pPr marL="0" indent="0">
              <a:spcBef>
                <a:spcPts val="1200"/>
              </a:spcBef>
              <a:buNone/>
            </a:pPr>
            <a:r>
              <a:rPr lang="de-DE" dirty="0" smtClean="0">
                <a:sym typeface="Wingdings" panose="05000000000000000000" pitchFamily="2" charset="2"/>
              </a:rPr>
              <a:t> Der europäische Gesetzgeber muss tätig werden. Der deutsche kann hier wenig ausrichten.</a:t>
            </a:r>
            <a:endParaRPr lang="de-DE" dirty="0" smtClean="0"/>
          </a:p>
          <a:p>
            <a:endParaRPr lang="de-DE" dirty="0"/>
          </a:p>
        </p:txBody>
      </p:sp>
    </p:spTree>
    <p:extLst>
      <p:ext uri="{BB962C8B-B14F-4D97-AF65-F5344CB8AC3E}">
        <p14:creationId xmlns:p14="http://schemas.microsoft.com/office/powerpoint/2010/main" val="1618361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Was ist eigentlich WLAN-Störerhaftung?</a:t>
            </a:r>
            <a:endParaRPr lang="de-DE" dirty="0"/>
          </a:p>
        </p:txBody>
      </p:sp>
      <p:sp>
        <p:nvSpPr>
          <p:cNvPr id="3" name="Textplatzhalter 2"/>
          <p:cNvSpPr>
            <a:spLocks noGrp="1"/>
          </p:cNvSpPr>
          <p:nvPr>
            <p:ph type="body" sz="quarter" idx="10"/>
          </p:nvPr>
        </p:nvSpPr>
        <p:spPr/>
        <p:txBody>
          <a:bodyPr/>
          <a:lstStyle/>
          <a:p>
            <a:pPr>
              <a:spcBef>
                <a:spcPts val="1200"/>
              </a:spcBef>
            </a:pPr>
            <a:r>
              <a:rPr lang="de-DE" dirty="0" smtClean="0"/>
              <a:t>bekannt aus Internet und Abmahnungen von ein paar Schwerpunktkanzleien</a:t>
            </a:r>
          </a:p>
          <a:p>
            <a:pPr>
              <a:spcBef>
                <a:spcPts val="1200"/>
              </a:spcBef>
            </a:pPr>
            <a:r>
              <a:rPr lang="de-DE" dirty="0" smtClean="0"/>
              <a:t>Haftung als Störer durch das Verursachen eines Sachverhaltes, der einem anderen die Verletzung eines Rechts ermöglicht</a:t>
            </a:r>
          </a:p>
          <a:p>
            <a:pPr>
              <a:spcBef>
                <a:spcPts val="1200"/>
              </a:spcBef>
            </a:pPr>
            <a:r>
              <a:rPr lang="de-DE" dirty="0" smtClean="0"/>
              <a:t>Störerhaftung != Täterhaftung</a:t>
            </a:r>
          </a:p>
          <a:p>
            <a:pPr>
              <a:spcBef>
                <a:spcPts val="1200"/>
              </a:spcBef>
            </a:pPr>
            <a:r>
              <a:rPr lang="de-DE" dirty="0" smtClean="0"/>
              <a:t>Prinzip eigentlich nicht auf WLAN beschränkt, aber durch WLAN-Technologie stark verbreitet.</a:t>
            </a:r>
            <a:endParaRPr lang="de-DE" dirty="0"/>
          </a:p>
        </p:txBody>
      </p:sp>
    </p:spTree>
    <p:extLst>
      <p:ext uri="{BB962C8B-B14F-4D97-AF65-F5344CB8AC3E}">
        <p14:creationId xmlns:p14="http://schemas.microsoft.com/office/powerpoint/2010/main" val="1876813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uppieren 7"/>
          <p:cNvGrpSpPr/>
          <p:nvPr/>
        </p:nvGrpSpPr>
        <p:grpSpPr>
          <a:xfrm>
            <a:off x="5364088" y="-236562"/>
            <a:ext cx="3888432" cy="6336704"/>
            <a:chOff x="5724128" y="-270430"/>
            <a:chExt cx="3888432" cy="6336704"/>
          </a:xfrm>
        </p:grpSpPr>
        <p:pic>
          <p:nvPicPr>
            <p:cNvPr id="5" name="Grafik 4"/>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724128" y="-270430"/>
              <a:ext cx="3888432" cy="6336704"/>
            </a:xfrm>
            <a:prstGeom prst="rect">
              <a:avLst/>
            </a:prstGeom>
          </p:spPr>
        </p:pic>
        <p:sp>
          <p:nvSpPr>
            <p:cNvPr id="6" name="Textplatzhalter 4"/>
            <p:cNvSpPr txBox="1">
              <a:spLocks/>
            </p:cNvSpPr>
            <p:nvPr/>
          </p:nvSpPr>
          <p:spPr>
            <a:xfrm rot="16200000">
              <a:off x="7524328" y="2931791"/>
              <a:ext cx="3672409" cy="216024"/>
            </a:xfrm>
            <a:prstGeom prst="rect">
              <a:avLst/>
            </a:prstGeom>
            <a:noFill/>
          </p:spPr>
          <p:txBody>
            <a:bodyPr>
              <a:normAutofit/>
            </a:bodyPr>
            <a:lstStyle>
              <a:lvl1pPr marL="0" indent="0" algn="r" defTabSz="779252" rtl="0" eaLnBrk="1" latinLnBrk="0" hangingPunct="1">
                <a:lnSpc>
                  <a:spcPct val="110000"/>
                </a:lnSpc>
                <a:spcBef>
                  <a:spcPct val="20000"/>
                </a:spcBef>
                <a:buClr>
                  <a:srgbClr val="A30101"/>
                </a:buClr>
                <a:buFont typeface="Wingdings" charset="2"/>
                <a:buNone/>
                <a:defRPr sz="700" kern="1200">
                  <a:ln>
                    <a:noFill/>
                  </a:ln>
                  <a:solidFill>
                    <a:schemeClr val="bg1"/>
                  </a:solidFill>
                  <a:latin typeface="HelveticaNeueLT Com 45 Lt" pitchFamily="34" charset="0"/>
                  <a:ea typeface="+mn-ea"/>
                  <a:cs typeface="+mn-cs"/>
                </a:defRPr>
              </a:lvl1pPr>
              <a:lvl2pPr marL="633142" indent="-243516" algn="l" defTabSz="779252" rtl="0" eaLnBrk="1" latinLnBrk="0" hangingPunct="1">
                <a:lnSpc>
                  <a:spcPct val="110000"/>
                </a:lnSpc>
                <a:spcBef>
                  <a:spcPct val="20000"/>
                </a:spcBef>
                <a:buClr>
                  <a:srgbClr val="A30101"/>
                </a:buClr>
                <a:buFont typeface="Wingdings" charset="2"/>
                <a:buChar char="§"/>
                <a:defRPr sz="1100" kern="1200">
                  <a:solidFill>
                    <a:schemeClr val="tx1"/>
                  </a:solidFill>
                  <a:latin typeface="HelveticaNeueLT Com 45 Lt" pitchFamily="34" charset="0"/>
                  <a:ea typeface="+mn-ea"/>
                  <a:cs typeface="+mn-cs"/>
                </a:defRPr>
              </a:lvl2pPr>
              <a:lvl3pPr marL="974065" indent="-194813" algn="l" defTabSz="779252" rtl="0" eaLnBrk="1" latinLnBrk="0" hangingPunct="1">
                <a:lnSpc>
                  <a:spcPct val="110000"/>
                </a:lnSpc>
                <a:spcBef>
                  <a:spcPct val="20000"/>
                </a:spcBef>
                <a:buClr>
                  <a:srgbClr val="A30101"/>
                </a:buClr>
                <a:buFont typeface="Wingdings" charset="2"/>
                <a:buChar char="§"/>
                <a:defRPr sz="800" kern="1200">
                  <a:solidFill>
                    <a:schemeClr val="tx1"/>
                  </a:solidFill>
                  <a:latin typeface="HelveticaNeueLT Com 45 Lt" pitchFamily="34" charset="0"/>
                  <a:ea typeface="+mn-ea"/>
                  <a:cs typeface="+mn-cs"/>
                </a:defRPr>
              </a:lvl3pPr>
              <a:lvl4pPr marL="1363690" indent="-194813" algn="l" defTabSz="779252" rtl="0" eaLnBrk="1" latinLnBrk="0" hangingPunct="1">
                <a:lnSpc>
                  <a:spcPct val="110000"/>
                </a:lnSpc>
                <a:spcBef>
                  <a:spcPct val="20000"/>
                </a:spcBef>
                <a:buClr>
                  <a:srgbClr val="A30101"/>
                </a:buClr>
                <a:buFont typeface="Wingdings" charset="2"/>
                <a:buChar char="§"/>
                <a:defRPr sz="600" kern="1200">
                  <a:solidFill>
                    <a:schemeClr val="tx1"/>
                  </a:solidFill>
                  <a:latin typeface="HelveticaNeueLT Com 45 Lt" pitchFamily="34" charset="0"/>
                  <a:ea typeface="+mn-ea"/>
                  <a:cs typeface="+mn-cs"/>
                </a:defRPr>
              </a:lvl4pPr>
              <a:lvl5pPr marL="1753316" indent="-194813" algn="l" defTabSz="779252" rtl="0" eaLnBrk="1" latinLnBrk="0" hangingPunct="1">
                <a:spcBef>
                  <a:spcPct val="20000"/>
                </a:spcBef>
                <a:buClr>
                  <a:srgbClr val="A30101"/>
                </a:buClr>
                <a:buFont typeface="Wingdings" charset="2"/>
                <a:buChar char="§"/>
                <a:defRPr sz="900" kern="1200">
                  <a:solidFill>
                    <a:schemeClr val="tx1"/>
                  </a:solidFill>
                  <a:latin typeface="HelveticaNeueLT Com 45 Lt" pitchFamily="34" charset="0"/>
                  <a:ea typeface="+mn-ea"/>
                  <a:cs typeface="+mn-cs"/>
                </a:defRPr>
              </a:lvl5pPr>
              <a:lvl6pPr marL="2142942"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6pPr>
              <a:lvl7pPr marL="2532568"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7pPr>
              <a:lvl8pPr marL="2922194"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8pPr>
              <a:lvl9pPr marL="3311820"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9pPr>
            </a:lstStyle>
            <a:p>
              <a:r>
                <a:rPr lang="de-DE" dirty="0" smtClean="0">
                  <a:solidFill>
                    <a:schemeClr val="tx1"/>
                  </a:solidFill>
                </a:rPr>
                <a:t>Quelle: Pixabay-User </a:t>
              </a:r>
              <a:r>
                <a:rPr lang="de-DE" dirty="0" err="1" smtClean="0">
                  <a:solidFill>
                    <a:schemeClr val="tx1"/>
                  </a:solidFill>
                </a:rPr>
                <a:t>aitoff</a:t>
              </a:r>
              <a:r>
                <a:rPr lang="de-DE" dirty="0">
                  <a:solidFill>
                    <a:schemeClr val="tx1"/>
                  </a:solidFill>
                </a:rPr>
                <a:t>: https://pixabay.com/de/polizei-lego-polizist-gesetz-1058422/ </a:t>
              </a:r>
              <a:endParaRPr lang="de-DE" dirty="0" smtClean="0">
                <a:solidFill>
                  <a:schemeClr val="tx1"/>
                </a:solidFill>
              </a:endParaRPr>
            </a:p>
          </p:txBody>
        </p:sp>
      </p:grpSp>
      <p:sp>
        <p:nvSpPr>
          <p:cNvPr id="3" name="Textplatzhalter 2"/>
          <p:cNvSpPr>
            <a:spLocks noGrp="1"/>
          </p:cNvSpPr>
          <p:nvPr>
            <p:ph type="body" sz="quarter" idx="10"/>
          </p:nvPr>
        </p:nvSpPr>
        <p:spPr>
          <a:xfrm>
            <a:off x="430213" y="1995686"/>
            <a:ext cx="5365924" cy="2520280"/>
          </a:xfrm>
        </p:spPr>
        <p:txBody>
          <a:bodyPr/>
          <a:lstStyle/>
          <a:p>
            <a:pPr marL="342900" indent="-342900">
              <a:spcBef>
                <a:spcPts val="1200"/>
              </a:spcBef>
              <a:buFont typeface="+mj-lt"/>
              <a:buAutoNum type="arabicPeriod"/>
            </a:pPr>
            <a:r>
              <a:rPr lang="de-DE" dirty="0" smtClean="0"/>
              <a:t>Schnüffel-Software späht IP-Adressen aus.</a:t>
            </a:r>
          </a:p>
          <a:p>
            <a:pPr marL="342900" indent="-342900">
              <a:spcBef>
                <a:spcPts val="1200"/>
              </a:spcBef>
              <a:buFont typeface="+mj-lt"/>
              <a:buAutoNum type="arabicPeriod"/>
            </a:pPr>
            <a:r>
              <a:rPr lang="de-DE" dirty="0" smtClean="0"/>
              <a:t>Klage </a:t>
            </a:r>
            <a:r>
              <a:rPr lang="de-DE" dirty="0" err="1" smtClean="0"/>
              <a:t>gg</a:t>
            </a:r>
            <a:r>
              <a:rPr lang="de-DE" dirty="0" smtClean="0"/>
              <a:t>. Provider auf Auskunft der Daten des </a:t>
            </a:r>
            <a:br>
              <a:rPr lang="de-DE" dirty="0" smtClean="0"/>
            </a:br>
            <a:r>
              <a:rPr lang="de-DE" dirty="0" smtClean="0"/>
              <a:t>IP-Adresseninhabers</a:t>
            </a:r>
          </a:p>
          <a:p>
            <a:pPr marL="342900" indent="-342900">
              <a:spcBef>
                <a:spcPts val="1200"/>
              </a:spcBef>
              <a:buFont typeface="+mj-lt"/>
              <a:buAutoNum type="arabicPeriod"/>
            </a:pPr>
            <a:r>
              <a:rPr lang="de-DE" dirty="0" smtClean="0"/>
              <a:t>Abmahnung des Anschlussinhabers, Erwiderungen: Ausschluss der Täterhaftung und der Störerhaftung (beachte: sekundäre Darlegungslast, „Ross und Reiter“)</a:t>
            </a:r>
          </a:p>
          <a:p>
            <a:pPr marL="342900" indent="-342900">
              <a:spcBef>
                <a:spcPts val="1200"/>
              </a:spcBef>
              <a:buFont typeface="+mj-lt"/>
              <a:buAutoNum type="arabicPeriod"/>
            </a:pPr>
            <a:r>
              <a:rPr lang="de-DE" dirty="0" smtClean="0"/>
              <a:t>Mahnverfahren, Klage oder Verjährungsfristablauf</a:t>
            </a:r>
            <a:endParaRPr lang="de-DE" dirty="0"/>
          </a:p>
          <a:p>
            <a:pPr marL="0" indent="0">
              <a:spcBef>
                <a:spcPts val="600"/>
              </a:spcBef>
              <a:buNone/>
            </a:pPr>
            <a:r>
              <a:rPr lang="de-DE" sz="1050" dirty="0">
                <a:sym typeface="Wingdings" panose="05000000000000000000" pitchFamily="2" charset="2"/>
              </a:rPr>
              <a:t> </a:t>
            </a:r>
            <a:r>
              <a:rPr lang="de-DE" sz="1050" dirty="0">
                <a:sym typeface="Wingdings" panose="05000000000000000000" pitchFamily="2" charset="2"/>
                <a:hlinkClick r:id="rId4"/>
              </a:rPr>
              <a:t>eigener Blog-Artikel zu Verteidigung gegen Filesharing-Abmahnungen</a:t>
            </a:r>
            <a:endParaRPr lang="de-DE" sz="1050" dirty="0">
              <a:sym typeface="Wingdings" panose="05000000000000000000" pitchFamily="2" charset="2"/>
            </a:endParaRPr>
          </a:p>
          <a:p>
            <a:pPr>
              <a:spcBef>
                <a:spcPts val="600"/>
              </a:spcBef>
            </a:pPr>
            <a:endParaRPr lang="de-DE" dirty="0" smtClean="0"/>
          </a:p>
          <a:p>
            <a:pPr lvl="1">
              <a:spcBef>
                <a:spcPts val="0"/>
              </a:spcBef>
            </a:pPr>
            <a:endParaRPr lang="de-DE" dirty="0"/>
          </a:p>
          <a:p>
            <a:endParaRPr lang="de-DE" dirty="0" smtClean="0">
              <a:sym typeface="Wingdings" panose="05000000000000000000" pitchFamily="2" charset="2"/>
            </a:endParaRPr>
          </a:p>
        </p:txBody>
      </p:sp>
      <p:sp>
        <p:nvSpPr>
          <p:cNvPr id="2" name="Titel 1"/>
          <p:cNvSpPr>
            <a:spLocks noGrp="1"/>
          </p:cNvSpPr>
          <p:nvPr>
            <p:ph type="title"/>
          </p:nvPr>
        </p:nvSpPr>
        <p:spPr>
          <a:xfrm>
            <a:off x="430213" y="803634"/>
            <a:ext cx="8281987" cy="1152128"/>
          </a:xfrm>
        </p:spPr>
        <p:txBody>
          <a:bodyPr/>
          <a:lstStyle/>
          <a:p>
            <a:r>
              <a:rPr lang="de-DE" dirty="0" smtClean="0"/>
              <a:t>Ablauf eines Störerhaftungs-</a:t>
            </a:r>
            <a:br>
              <a:rPr lang="de-DE" dirty="0" smtClean="0"/>
            </a:br>
            <a:r>
              <a:rPr lang="de-DE" dirty="0" smtClean="0"/>
              <a:t>Rechtsstreits</a:t>
            </a:r>
            <a:endParaRPr lang="de-DE" dirty="0"/>
          </a:p>
        </p:txBody>
      </p:sp>
    </p:spTree>
    <p:extLst>
      <p:ext uri="{BB962C8B-B14F-4D97-AF65-F5344CB8AC3E}">
        <p14:creationId xmlns:p14="http://schemas.microsoft.com/office/powerpoint/2010/main" val="2054457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Wichtige BGH-Entscheidung 2014</a:t>
            </a:r>
            <a:endParaRPr lang="de-DE" dirty="0"/>
          </a:p>
        </p:txBody>
      </p:sp>
      <p:sp>
        <p:nvSpPr>
          <p:cNvPr id="3" name="Textplatzhalter 2"/>
          <p:cNvSpPr>
            <a:spLocks noGrp="1"/>
          </p:cNvSpPr>
          <p:nvPr>
            <p:ph type="body" sz="quarter" idx="10"/>
          </p:nvPr>
        </p:nvSpPr>
        <p:spPr/>
        <p:txBody>
          <a:bodyPr/>
          <a:lstStyle/>
          <a:p>
            <a:pPr marL="0" indent="0">
              <a:buNone/>
            </a:pPr>
            <a:r>
              <a:rPr lang="de-DE" dirty="0" smtClean="0">
                <a:latin typeface="HelveticaNeueLT Com 65 Md" panose="020B0604020202020204" pitchFamily="34" charset="0"/>
              </a:rPr>
              <a:t>„</a:t>
            </a:r>
            <a:r>
              <a:rPr lang="de-DE" dirty="0" err="1" smtClean="0">
                <a:latin typeface="HelveticaNeueLT Com 65 Md" panose="020B0604020202020204" pitchFamily="34" charset="0"/>
              </a:rPr>
              <a:t>BearShare</a:t>
            </a:r>
            <a:r>
              <a:rPr lang="de-DE" dirty="0" smtClean="0">
                <a:latin typeface="HelveticaNeueLT Com 65 Md" panose="020B0604020202020204" pitchFamily="34" charset="0"/>
              </a:rPr>
              <a:t>“: </a:t>
            </a:r>
            <a:r>
              <a:rPr lang="de-DE" dirty="0" smtClean="0">
                <a:hlinkClick r:id="rId2"/>
              </a:rPr>
              <a:t>I ZR 169/12, Urt. v. 08.01.2014</a:t>
            </a:r>
            <a:endParaRPr lang="de-DE" dirty="0" smtClean="0"/>
          </a:p>
          <a:p>
            <a:pPr marL="361950" indent="-361950">
              <a:spcBef>
                <a:spcPts val="1200"/>
              </a:spcBef>
              <a:buAutoNum type="arabicPeriod"/>
            </a:pPr>
            <a:r>
              <a:rPr lang="de-DE" dirty="0" smtClean="0"/>
              <a:t>Wird </a:t>
            </a:r>
            <a:r>
              <a:rPr lang="de-DE" dirty="0"/>
              <a:t>über einen Internetanschluss eine Rechtsverletzung begangen, </a:t>
            </a:r>
            <a:r>
              <a:rPr lang="de-DE" dirty="0">
                <a:latin typeface="HelveticaNeueLT Com 65 Md" panose="020B0604020202020204" pitchFamily="34" charset="0"/>
              </a:rPr>
              <a:t>ist eine tatsächliche Vermutung für eine Täterschaft des Anschlussinhabers nicht begründet, wenn </a:t>
            </a:r>
            <a:r>
              <a:rPr lang="de-DE" dirty="0"/>
              <a:t>zum Zeitpunkt der Rechtsverletzung (auch) </a:t>
            </a:r>
            <a:r>
              <a:rPr lang="de-DE" dirty="0">
                <a:latin typeface="HelveticaNeueLT Com 65 Md" panose="020B0604020202020204" pitchFamily="34" charset="0"/>
              </a:rPr>
              <a:t>andere Personen diesen Anschluss benutzen </a:t>
            </a:r>
            <a:r>
              <a:rPr lang="de-DE" dirty="0" smtClean="0">
                <a:latin typeface="HelveticaNeueLT Com 65 Md" panose="020B0604020202020204" pitchFamily="34" charset="0"/>
              </a:rPr>
              <a:t>konnten</a:t>
            </a:r>
            <a:r>
              <a:rPr lang="de-DE" dirty="0" smtClean="0"/>
              <a:t>.</a:t>
            </a:r>
          </a:p>
          <a:p>
            <a:pPr marL="361950" indent="-361950">
              <a:spcBef>
                <a:spcPts val="1200"/>
              </a:spcBef>
              <a:buAutoNum type="arabicPeriod"/>
            </a:pPr>
            <a:r>
              <a:rPr lang="de-DE" dirty="0" smtClean="0"/>
              <a:t>Der Anschlussinhaber hat eine </a:t>
            </a:r>
            <a:r>
              <a:rPr lang="de-DE" dirty="0" smtClean="0">
                <a:latin typeface="HelveticaNeueLT Com 65 Md" panose="020B0604020202020204" pitchFamily="34" charset="0"/>
              </a:rPr>
              <a:t>sekundäre </a:t>
            </a:r>
            <a:r>
              <a:rPr lang="de-DE" dirty="0">
                <a:latin typeface="HelveticaNeueLT Com 65 Md" panose="020B0604020202020204" pitchFamily="34" charset="0"/>
              </a:rPr>
              <a:t>Darlegungslast</a:t>
            </a:r>
            <a:r>
              <a:rPr lang="de-DE" dirty="0"/>
              <a:t>. </a:t>
            </a:r>
            <a:r>
              <a:rPr lang="de-DE" dirty="0" smtClean="0"/>
              <a:t>Er </a:t>
            </a:r>
            <a:r>
              <a:rPr lang="de-DE" dirty="0" smtClean="0">
                <a:latin typeface="HelveticaNeueLT Com 65 Md" panose="020B0604020202020204" pitchFamily="34" charset="0"/>
              </a:rPr>
              <a:t>muss vortragen, </a:t>
            </a:r>
            <a:r>
              <a:rPr lang="de-DE" dirty="0">
                <a:latin typeface="HelveticaNeueLT Com 65 Md" panose="020B0604020202020204" pitchFamily="34" charset="0"/>
              </a:rPr>
              <a:t>ob </a:t>
            </a:r>
            <a:r>
              <a:rPr lang="de-DE" dirty="0" smtClean="0">
                <a:latin typeface="HelveticaNeueLT Com 65 Md" panose="020B0604020202020204" pitchFamily="34" charset="0"/>
              </a:rPr>
              <a:t>und welche andere </a:t>
            </a:r>
            <a:r>
              <a:rPr lang="de-DE" dirty="0">
                <a:latin typeface="HelveticaNeueLT Com 65 Md" panose="020B0604020202020204" pitchFamily="34" charset="0"/>
              </a:rPr>
              <a:t>Personen </a:t>
            </a:r>
            <a:r>
              <a:rPr lang="de-DE" dirty="0" smtClean="0">
                <a:latin typeface="HelveticaNeueLT Com 65 Md" panose="020B0604020202020204" pitchFamily="34" charset="0"/>
              </a:rPr>
              <a:t>Zugang zum Internetanschluss </a:t>
            </a:r>
            <a:r>
              <a:rPr lang="de-DE" dirty="0">
                <a:latin typeface="HelveticaNeueLT Com 65 Md" panose="020B0604020202020204" pitchFamily="34" charset="0"/>
              </a:rPr>
              <a:t>hatten und als Täter </a:t>
            </a:r>
            <a:r>
              <a:rPr lang="de-DE" dirty="0" smtClean="0">
                <a:latin typeface="HelveticaNeueLT Com 65 Md" panose="020B0604020202020204" pitchFamily="34" charset="0"/>
              </a:rPr>
              <a:t>in </a:t>
            </a:r>
            <a:r>
              <a:rPr lang="de-DE" dirty="0">
                <a:latin typeface="HelveticaNeueLT Com 65 Md" panose="020B0604020202020204" pitchFamily="34" charset="0"/>
              </a:rPr>
              <a:t>Betracht kommen</a:t>
            </a:r>
            <a:r>
              <a:rPr lang="de-DE" dirty="0"/>
              <a:t>. </a:t>
            </a:r>
            <a:r>
              <a:rPr lang="de-DE" dirty="0" smtClean="0"/>
              <a:t>Der </a:t>
            </a:r>
            <a:r>
              <a:rPr lang="de-DE" dirty="0"/>
              <a:t>Anschlussinhaber </a:t>
            </a:r>
            <a:r>
              <a:rPr lang="de-DE" dirty="0" smtClean="0"/>
              <a:t>ist im </a:t>
            </a:r>
            <a:r>
              <a:rPr lang="de-DE" dirty="0"/>
              <a:t>Rahmen des Zumutbaren </a:t>
            </a:r>
            <a:r>
              <a:rPr lang="de-DE" dirty="0" smtClean="0">
                <a:latin typeface="HelveticaNeueLT Com 65 Md" panose="020B0604020202020204" pitchFamily="34" charset="0"/>
              </a:rPr>
              <a:t>zu </a:t>
            </a:r>
            <a:r>
              <a:rPr lang="de-DE" dirty="0">
                <a:latin typeface="HelveticaNeueLT Com 65 Md" panose="020B0604020202020204" pitchFamily="34" charset="0"/>
              </a:rPr>
              <a:t>Nachforschungen </a:t>
            </a:r>
            <a:r>
              <a:rPr lang="de-DE" dirty="0" smtClean="0">
                <a:latin typeface="HelveticaNeueLT Com 65 Md" panose="020B0604020202020204" pitchFamily="34" charset="0"/>
              </a:rPr>
              <a:t>verpflichtet</a:t>
            </a:r>
            <a:r>
              <a:rPr lang="de-DE" dirty="0" smtClean="0"/>
              <a:t>.</a:t>
            </a:r>
            <a:endParaRPr lang="de-DE" dirty="0"/>
          </a:p>
          <a:p>
            <a:endParaRPr lang="de-DE" dirty="0"/>
          </a:p>
          <a:p>
            <a:endParaRPr lang="de-DE" dirty="0"/>
          </a:p>
        </p:txBody>
      </p:sp>
    </p:spTree>
    <p:extLst>
      <p:ext uri="{BB962C8B-B14F-4D97-AF65-F5344CB8AC3E}">
        <p14:creationId xmlns:p14="http://schemas.microsoft.com/office/powerpoint/2010/main" val="2104720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tiegler Legal">
  <a:themeElements>
    <a:clrScheme name="Stiegle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AA0101"/>
      </a:hlink>
      <a:folHlink>
        <a:srgbClr val="707E8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1166</Words>
  <Application>Microsoft Office PowerPoint</Application>
  <PresentationFormat>Bildschirmpräsentation (16:9)</PresentationFormat>
  <Paragraphs>122</Paragraphs>
  <Slides>21</Slides>
  <Notes>2</Notes>
  <HiddenSlides>8</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21</vt:i4>
      </vt:variant>
    </vt:vector>
  </HeadingPairs>
  <TitlesOfParts>
    <vt:vector size="30" baseType="lpstr">
      <vt:lpstr>Calibri</vt:lpstr>
      <vt:lpstr>HelveticaNeueLT Com 45 Lt</vt:lpstr>
      <vt:lpstr>FontAwesome</vt:lpstr>
      <vt:lpstr>HelveticaNeueLT Com 67 MdCn</vt:lpstr>
      <vt:lpstr>Wingdings</vt:lpstr>
      <vt:lpstr>Arial</vt:lpstr>
      <vt:lpstr>HelveticaNeueLT Com 65 Md</vt:lpstr>
      <vt:lpstr>Consolas</vt:lpstr>
      <vt:lpstr>Stiegler Legal</vt:lpstr>
      <vt:lpstr>WLAN-Störerhaftung: nächste Runde</vt:lpstr>
      <vt:lpstr>PowerPoint-Präsentation</vt:lpstr>
      <vt:lpstr>EuGH-Urteil vom 15.09.2016 (C-484/14)</vt:lpstr>
      <vt:lpstr>EuGH-Urteil: Kernaussagen</vt:lpstr>
      <vt:lpstr>„Störerhaftung war doch abgeschafft?“</vt:lpstr>
      <vt:lpstr>Und was nun?</vt:lpstr>
      <vt:lpstr>Was ist eigentlich WLAN-Störerhaftung?</vt:lpstr>
      <vt:lpstr>Ablauf eines Störerhaftungs- Rechtsstreits</vt:lpstr>
      <vt:lpstr>Wichtige BGH-Entscheidung 2014</vt:lpstr>
      <vt:lpstr>Wichtige BGH-Entscheidungen 2016</vt:lpstr>
      <vt:lpstr>Oft gestellte Fragen</vt:lpstr>
      <vt:lpstr>PowerPoint-Präsentation</vt:lpstr>
      <vt:lpstr>Bildquellenangaben / Image Sources</vt:lpstr>
      <vt:lpstr>Haftung für Inhalte nach §§ 7, 10 TMG</vt:lpstr>
      <vt:lpstr>Rechte an Inhalten</vt:lpstr>
      <vt:lpstr>Abkürzungen</vt:lpstr>
      <vt:lpstr>PowerPoint-Präsentation</vt:lpstr>
      <vt:lpstr>Schnittstellenanbieter (API)</vt:lpstr>
      <vt:lpstr>PSD 2</vt:lpstr>
      <vt:lpstr>„Schriftform“ auf Tablets?</vt:lpstr>
      <vt:lpstr>Was ist eigentlich Werbung?</vt:lpstr>
    </vt:vector>
  </TitlesOfParts>
  <Company>Stiegler Legal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Recht im Online-Marketing 2013</dc:title>
  <dc:creator>stiegler@stiegler-legal.com</dc:creator>
  <cp:keywords>#it-recht #online-marketing</cp:keywords>
  <cp:lastModifiedBy>Frank Stiegler</cp:lastModifiedBy>
  <cp:revision>1309</cp:revision>
  <cp:lastPrinted>2012-06-29T13:57:02Z</cp:lastPrinted>
  <dcterms:created xsi:type="dcterms:W3CDTF">2011-06-13T09:11:24Z</dcterms:created>
  <dcterms:modified xsi:type="dcterms:W3CDTF">2016-09-23T11:45:44Z</dcterms:modified>
</cp:coreProperties>
</file>